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86410"/>
  </p:normalViewPr>
  <p:slideViewPr>
    <p:cSldViewPr snapToGrid="0">
      <p:cViewPr varScale="1">
        <p:scale>
          <a:sx n="52" d="100"/>
          <a:sy n="52" d="100"/>
        </p:scale>
        <p:origin x="10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C46B-E65A-4EA4-940B-5C5147F8D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6133A-7A79-46D6-8275-A1E43CB26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A2CEC-5733-482B-9997-398A7C24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DBA86-96ED-442C-B35F-25F71411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38C38-ED0A-4B6B-B251-8317DC8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5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F99D-8462-4E5F-BED8-1BC6466B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0B157-AC2B-4872-88C2-2D760FDBE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F2745-2F33-4FA3-A853-EF7FFA3D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40C54-24EA-4B08-8700-14D7A661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E8465-96E7-4F18-A774-FFD1018E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0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D106B-D458-43AE-AAC8-783AC7F3E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0C0DD-3309-4AF7-8BA4-26FE17FE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7BA0-056B-4C19-8FB6-9B66BCCC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96FC0-17A4-4F14-B77F-691B1F61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4A2B3-1BBB-4E4A-8390-0A320261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6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ED81-2D6C-4DB0-A3F7-4054B99E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260BA-9D69-4092-B36E-31B367AE8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CD6D-F108-4129-A735-2078D672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ED31D-D32E-423A-928E-A824FC0B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249BC-5D1D-4D44-AE40-1D8BDE81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3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9192-7B3A-4132-A572-A088A2F6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EE391-C301-42F6-9D67-89FE962C8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21EAF-ABC4-463E-B7BE-6A714524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870F3-A972-4C71-8B6C-03FBE136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7FD14-8485-4606-AD75-C53354D6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7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F1ED-40F0-4950-B899-45624F0A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D7760-7836-4D86-A675-725EF7B37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6FC9A-9062-4703-A355-ADC5CE79C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11760-D5EB-4D6F-9245-A253E92A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0E8C0-84A2-40E5-AD86-0DA1AC2D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AC65A-5FFD-4CBA-B98F-F230B08F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7B57-F535-4C88-B7A7-2015532F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F8401-CE48-4A72-ACB1-2A857F3E0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EBAD5-A030-43B5-A156-24CACE15F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AE0A5-E11C-4E5D-AEFF-172A802B9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56888-6E1F-439A-816A-CC1680F8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C2B1C-E2EF-4904-8A6E-B8C3B3F3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D48D0-9EC8-48A3-9B9E-030B5F6B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A8295D-EFA7-4DDE-A44D-1F18D2BE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4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5F21-E6CE-457D-B76A-3D2A811F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CB9B5-8D56-4431-9616-BFFF8FD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DA6BB-B231-4F1F-9863-7401AE2F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FBD31-A740-4C34-977E-645D6498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9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7EEFA-A639-4D75-9CF9-E7AA4318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1F8C4-A3F7-499D-A0C4-51E2AEF8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68A72-FA93-4FDD-A203-C4B83938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5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73FA-E2A0-4704-AE21-F128373E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E593-D12C-46AE-BF21-65930B8CB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C316F-3388-4EC5-AB71-749272EE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DFF7F-9091-4283-A228-8157DB0A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D17F1-8509-4A9C-B227-4200DCD4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B5900-6178-4FE1-807E-DF1B4A8D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76A7-34E4-4458-9269-BA08A457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035502-E530-4AE3-B33F-30CC3314A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49977-404F-4630-A8DD-518AFB2B4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92CD3-6966-4959-AB90-946CFC50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A9A48-AA51-4B11-A063-31A4F5A9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6A294-267C-41D8-A75E-B5E896B4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66CD8-5E2F-4DE8-B08A-44D58E33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377B9-03E9-4A2B-8FDC-6BD2B4F4B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DFF2-F932-453E-82E8-97D462A08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76780-A612-4A34-8BF5-273EF7362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7EE3C-938E-4689-88B4-14B278C5D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2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05F55-78F8-459D-B388-26C6DDDB9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935" y="2897945"/>
            <a:ext cx="6722129" cy="3675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928018-40A1-4200-9A5E-B073B4533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Veterans Affairs and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34320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2739-ABF5-4340-B7D0-099C4064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Department Special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B2C96-CCFC-4DFC-B96F-AA7A95F6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srgbClr val="FFC000"/>
                </a:solidFill>
              </a:rPr>
              <a:t>The department special project is to provide needed financial support to local VA Hospitals throughout the State of Virginia. The lack of funding for VA Hospitals is a well known, documented issue within the state. By focusing on the needs of the VA Hospitals within the state; we can provide assistance and bring to light the current unmet needs of local veterans due to the lack of funding. </a:t>
            </a:r>
          </a:p>
        </p:txBody>
      </p:sp>
    </p:spTree>
    <p:extLst>
      <p:ext uri="{BB962C8B-B14F-4D97-AF65-F5344CB8AC3E}">
        <p14:creationId xmlns:p14="http://schemas.microsoft.com/office/powerpoint/2010/main" val="160494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2739-ABF5-4340-B7D0-099C4064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Department Special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B2C96-CCFC-4DFC-B96F-AA7A95F6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</a:rPr>
              <a:t>Please send all donations to the department secretary, earmarked “VA&amp;R Special Project”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i="1" dirty="0">
                <a:solidFill>
                  <a:srgbClr val="FFC000"/>
                </a:solidFill>
              </a:rPr>
              <a:t>We are an organization for veterans and this is our opportunity to make a difference within our State!</a:t>
            </a:r>
          </a:p>
        </p:txBody>
      </p:sp>
    </p:spTree>
    <p:extLst>
      <p:ext uri="{BB962C8B-B14F-4D97-AF65-F5344CB8AC3E}">
        <p14:creationId xmlns:p14="http://schemas.microsoft.com/office/powerpoint/2010/main" val="381497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3B01-BC34-4E08-9226-B8F476C1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C000"/>
                </a:solidFill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1AA6D-7BBC-42CB-82A9-B5EFB00E6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1760051"/>
            <a:ext cx="8314005" cy="464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09B1-37DE-490D-B0AF-8DE4510D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What Is the Program and why do we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8C2D-8703-46AD-97F8-AF8AEBEF2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The mission of the Veterans Affairs and Rehabilitation (VA &amp; R) program is to enhance the lives of US Veterans, Military, and their families.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463DC-1532-4122-9C2C-960633888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995" y="3266245"/>
            <a:ext cx="74295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4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815A-99A6-4451-BD3F-C4037FA2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What Is the Program and why do we do it? Cont.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8007-B02A-4C54-9CA3-7C99DEEDC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74" y="200850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The VA&amp;R mission continues to address the ALA Centennial Strategic Plan goals in the following ways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Provides members leadership opportunities to serve as volunteers with local Veterans Administration Centers.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Broadening membership pool within the targeted population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Builds brans loyalty within the community and Veterans</a:t>
            </a:r>
          </a:p>
        </p:txBody>
      </p:sp>
    </p:spTree>
    <p:extLst>
      <p:ext uri="{BB962C8B-B14F-4D97-AF65-F5344CB8AC3E}">
        <p14:creationId xmlns:p14="http://schemas.microsoft.com/office/powerpoint/2010/main" val="407100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166-E90D-4DF6-9C49-0C42F095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42B7-B154-46A7-9C96-789EEFA3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325563"/>
            <a:ext cx="11952849" cy="51909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C000"/>
                </a:solidFill>
              </a:rPr>
              <a:t>Assist in activities that help homeless Veterans!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</a:rPr>
              <a:t>Contact the Homeless Veterans Coordinators to volunteer services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</a:rPr>
              <a:t>Ask about specific needs of woman veterans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C000"/>
                </a:solidFill>
              </a:rPr>
              <a:t>Knit or crochet hats, scarves and mittens for distribution.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</a:rPr>
              <a:t>Collect or donated gently used gloves, mittens scarves and hats.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</a:rPr>
              <a:t>Consider a “Tree of Warmth”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7F199-2E3D-407E-8B2A-C2C90D50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784" y="4054786"/>
            <a:ext cx="2769065" cy="26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5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166-E90D-4DF6-9C49-0C42F095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can you do?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42B7-B154-46A7-9C96-789EEFA3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9" y="1325563"/>
            <a:ext cx="11521440" cy="49812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C000"/>
                </a:solidFill>
              </a:rPr>
              <a:t>Contact the Homeless Veterans Coordinators at the Veterans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C000"/>
                </a:solidFill>
              </a:rPr>
              <a:t>Administration Medical Center to determine specific needs of your community.</a:t>
            </a:r>
          </a:p>
          <a:p>
            <a:pPr marL="0" indent="0">
              <a:buNone/>
            </a:pPr>
            <a:endParaRPr lang="en-US" sz="30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C000"/>
                </a:solidFill>
              </a:rPr>
              <a:t>Participate in the VA Project  CHALENG to assist homeless veterans in your community.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C000"/>
                </a:solidFill>
              </a:rPr>
              <a:t>Connect with Post and Squadron counterparts to explore fundraising opportunities to assist Veterans as risk of losing housing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2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166-E90D-4DF6-9C49-0C42F095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can you do?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42B7-B154-46A7-9C96-789EEFA3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33" y="1023425"/>
            <a:ext cx="11873133" cy="4811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C000"/>
                </a:solidFill>
              </a:rPr>
              <a:t>Host or participate in Stand Down events for homeless where free goods and services are offered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C000"/>
                </a:solidFill>
              </a:rPr>
              <a:t>Be mindful to include items necessary to meet specific needs of woman</a:t>
            </a:r>
          </a:p>
          <a:p>
            <a:pPr marL="0" indent="0">
              <a:buNone/>
            </a:pPr>
            <a:endParaRPr lang="en-US" sz="14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C000"/>
                </a:solidFill>
              </a:rPr>
              <a:t>Assist Veterans locate emergency shelters, transition homes, or permanent housing services within the local community.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C000"/>
                </a:solidFill>
              </a:rPr>
              <a:t>Reach out to the coordinators of the programs to determine specific needs such as clothing , hygiene kits, buddy baskets and household items.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C000"/>
                </a:solidFill>
              </a:rPr>
              <a:t>Volunteer to prepare or serve meals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2E71B-4AA1-4D3C-B348-714B8CFDA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113" y="4426022"/>
            <a:ext cx="3751384" cy="22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4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166-E90D-4DF6-9C49-0C42F095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can you do?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42B7-B154-46A7-9C96-789EEFA3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156750"/>
            <a:ext cx="10931769" cy="485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C000"/>
                </a:solidFill>
              </a:rPr>
              <a:t>Adopt an identified at risk Veteran to make a personal connection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C000"/>
                </a:solidFill>
              </a:rPr>
              <a:t>Compile “Blessing Bags” with personal items to be distributed by local police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C000"/>
                </a:solidFill>
              </a:rPr>
              <a:t>Share information, bulletins, e-bulletins and mailings with all members.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22912-3CAE-4079-A8C4-F43B3CFEA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65" y="4241590"/>
            <a:ext cx="6826335" cy="23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4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EAF9-6EB7-4ECF-99F4-B122F0EE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042"/>
            <a:ext cx="11629292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Support rehabilitation and healing of Veterans through the Arts.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A2DEA-8902-4A15-8933-A3E2434C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600468"/>
            <a:ext cx="11408898" cy="48661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</a:rPr>
              <a:t>National Veterans Creative Arts Festival (NVCAF)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</a:rPr>
              <a:t>A national competition that recognizes progress and recovery through recreational therapy and creativity. </a:t>
            </a:r>
            <a:endParaRPr lang="en-US" sz="2400" dirty="0">
              <a:solidFill>
                <a:srgbClr val="FFC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</a:rPr>
              <a:t>A major goal should be to support this program by increasing monetary support by encouraging department fundraisers to increase program awareness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D22EF-0C3B-422F-9F90-0237D4A1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614" y="3801548"/>
            <a:ext cx="4114288" cy="29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EAF9-6EB7-4ECF-99F4-B122F0EE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042"/>
            <a:ext cx="11629292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Support rehabilitation and healing of Veterans through the Arts.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A2DEA-8902-4A15-8933-A3E2434C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600468"/>
            <a:ext cx="8806375" cy="50009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</a:rPr>
              <a:t>Raise member awareness of the ALA Vital role in presenting and sponsoring the National Veterans Creative Arts Festival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</a:rPr>
              <a:t>Collect and contribute supplies to help supplement Veteran artists needs for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</a:rPr>
              <a:t>Raise funds to help local Veterans attend and compete In the Wheelchair Games, Veterans Creative Arts Festivals, Paralympics and other similar events 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ED4D4-3ECA-4E8A-80FF-65F76CC1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27" y="2110154"/>
            <a:ext cx="2963319" cy="44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5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583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Veterans Affairs and Rehabilitation</vt:lpstr>
      <vt:lpstr>What Is the Program and why do we do it?</vt:lpstr>
      <vt:lpstr>What Is the Program and why do we do it? Cont.</vt:lpstr>
      <vt:lpstr>What can you do?</vt:lpstr>
      <vt:lpstr>What can you do? Cont.</vt:lpstr>
      <vt:lpstr>What can you do? Cont.</vt:lpstr>
      <vt:lpstr>What can you do? Cont.</vt:lpstr>
      <vt:lpstr>Support rehabilitation and healing of Veterans through the Arts.</vt:lpstr>
      <vt:lpstr>Support rehabilitation and healing of Veterans through the Arts.</vt:lpstr>
      <vt:lpstr>Department Special Project</vt:lpstr>
      <vt:lpstr>Department Special Project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Affairs and Rehabilitation</dc:title>
  <dc:creator>Daniel Miller</dc:creator>
  <cp:lastModifiedBy>Sallie</cp:lastModifiedBy>
  <cp:revision>11</cp:revision>
  <dcterms:created xsi:type="dcterms:W3CDTF">2019-07-28T18:38:31Z</dcterms:created>
  <dcterms:modified xsi:type="dcterms:W3CDTF">2019-07-28T20:52:38Z</dcterms:modified>
</cp:coreProperties>
</file>