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031" autoAdjust="0"/>
    <p:restoredTop sz="94660"/>
  </p:normalViewPr>
  <p:slideViewPr>
    <p:cSldViewPr snapToGrid="0">
      <p:cViewPr varScale="1">
        <p:scale>
          <a:sx n="74" d="100"/>
          <a:sy n="74" d="100"/>
        </p:scale>
        <p:origin x="1080" y="29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C821FA-6543-70D8-B7F0-085B51A972D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672BABE-0CEB-9FC0-077F-6B8D2E67121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B9D90F-237F-F050-7F10-E5C78871C9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9B7EA8-9E64-4D90-874B-21D78EDD9F90}" type="datetimeFigureOut">
              <a:rPr lang="en-US" smtClean="0"/>
              <a:t>9/25/2025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B757A1A-1642-2913-3252-85C9476C1F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19E9770-8586-BB22-DAB5-4F3A3660BB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6A2CFD-4A87-49FF-AA87-2B8E636642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26861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0CE9BF-9D87-BC32-6AA7-7416C67470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F3CB8A4-218B-651B-1916-D52A366A5C2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2E849C3-7DA3-7392-20A1-BEC954C913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9B7EA8-9E64-4D90-874B-21D78EDD9F90}" type="datetimeFigureOut">
              <a:rPr lang="en-US" smtClean="0"/>
              <a:t>9/25/2025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4C029D-CE80-29FB-D210-A3F2019E2A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A3ED62-98E9-8BC0-9238-5BC0BC9003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6A2CFD-4A87-49FF-AA87-2B8E636642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15864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4C36D64-E0D2-09A8-B085-677AF0AC85F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E73D016-5A84-316E-E636-82370585C85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31D3816-4D52-F5B3-863E-EBFF713511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9B7EA8-9E64-4D90-874B-21D78EDD9F90}" type="datetimeFigureOut">
              <a:rPr lang="en-US" smtClean="0"/>
              <a:t>9/25/2025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0565B4B-B8CA-79A2-E8AA-678A673C41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8C47EB-1EE0-05F4-3C86-318E4E49FE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6A2CFD-4A87-49FF-AA87-2B8E636642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3613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EC57D0-B579-580B-A13F-6A0D1E9608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4ACF1E-054A-F323-5078-63689C84F5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3384A9-BBD0-7CC4-46BE-4189339D0B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9B7EA8-9E64-4D90-874B-21D78EDD9F90}" type="datetimeFigureOut">
              <a:rPr lang="en-US" smtClean="0"/>
              <a:t>9/25/2025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BA4BC03-521D-0DF5-01A0-0780F7183D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EBE7A1C-8957-14F4-1ABF-83E9CBC908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6A2CFD-4A87-49FF-AA87-2B8E636642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01889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6BB83C-B458-D0E8-1372-8A136D264E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2B45638-4DFA-7BB8-D053-1EC1EF4691C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BB53E20-BF00-0934-F82A-82186EC5EC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9B7EA8-9E64-4D90-874B-21D78EDD9F90}" type="datetimeFigureOut">
              <a:rPr lang="en-US" smtClean="0"/>
              <a:t>9/25/2025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22B6DCC-E4F6-19CF-0884-ADA3DF2260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B6C8BD-6738-1ECC-CFAB-C274FC5951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6A2CFD-4A87-49FF-AA87-2B8E636642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29415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9E82CA-C390-F211-28C4-D33ADFA70D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7848EB-6CF6-E1F4-1171-58F2E2490F7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8E73342-1C67-0864-C983-3D176FC58FF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386B480-FC5F-6F2A-7763-65B176F2A2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9B7EA8-9E64-4D90-874B-21D78EDD9F90}" type="datetimeFigureOut">
              <a:rPr lang="en-US" smtClean="0"/>
              <a:t>9/25/2025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E5283D1-FC5C-C03F-A3CA-00800C2072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EE98DCE-560B-625A-4348-562F1AF6DA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6A2CFD-4A87-49FF-AA87-2B8E636642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31321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5F4255-9670-D0BB-0D82-F07441DC03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17D0B35-9DE5-A989-6A12-177C19E28A3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835004F-D5E8-354F-3A3D-B5652B3AEFC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EDAF128-D9F6-AE0C-3393-F7DCDD41D15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D93B942-2311-0D4B-62BC-ED9BA20B32C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AAE5D91-6BF2-0FAD-6F6C-83A5B2EBCF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9B7EA8-9E64-4D90-874B-21D78EDD9F90}" type="datetimeFigureOut">
              <a:rPr lang="en-US" smtClean="0"/>
              <a:t>9/25/2025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55A44A3-2862-B22C-3713-94C3DB98FE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D6BA496-D20D-F822-6D45-9585851114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6A2CFD-4A87-49FF-AA87-2B8E636642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28999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FB48E7-78F3-FCDD-63FC-C77AE41B5B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6309D47-BDC3-85CA-072E-6474F47E6C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9B7EA8-9E64-4D90-874B-21D78EDD9F90}" type="datetimeFigureOut">
              <a:rPr lang="en-US" smtClean="0"/>
              <a:t>9/25/2025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DC56BFA-DB49-3E66-8374-68B710F9EC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4D0254D-C07A-E458-5E4E-915C467FD6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6A2CFD-4A87-49FF-AA87-2B8E636642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51726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88AFE8A-39D9-540C-6697-D1252589F1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9B7EA8-9E64-4D90-874B-21D78EDD9F90}" type="datetimeFigureOut">
              <a:rPr lang="en-US" smtClean="0"/>
              <a:t>9/25/2025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3537C6F-FC5A-3AD1-ED2A-F88EA11EAF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4002149-7262-F930-8E2C-232D1CDA31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6A2CFD-4A87-49FF-AA87-2B8E636642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01299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5A7748-EC32-1DD4-7DC5-43F517C665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DD6176-6D00-A3D4-1105-19ACF2DAEF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6EE3B7A-798A-D8D6-2A82-BAC35F5DA5A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6B6F3D4-0F49-C891-52AB-5163F739F2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9B7EA8-9E64-4D90-874B-21D78EDD9F90}" type="datetimeFigureOut">
              <a:rPr lang="en-US" smtClean="0"/>
              <a:t>9/25/2025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6C6F682-9B0F-E7AE-4641-4C260588A8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BE437BD-E4B4-A2C0-EB06-0C9983862A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6A2CFD-4A87-49FF-AA87-2B8E636642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70362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612D79-8037-25B5-BCFB-A342E724B4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42C8D2E-ABAC-7F83-442F-BC8B90653FA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7E468C9-369F-D334-DC3B-4F268BA7702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6412964-4556-9726-F61F-8C97B13229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9B7EA8-9E64-4D90-874B-21D78EDD9F90}" type="datetimeFigureOut">
              <a:rPr lang="en-US" smtClean="0"/>
              <a:t>9/25/2025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23FD3D2-783C-F766-0B78-A2D6E816C3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6A5403C-FBFB-43C3-1E2E-EEA72EC314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6A2CFD-4A87-49FF-AA87-2B8E636642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86565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9E63800-95E0-2715-F26C-D53779EEB5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A0ECB8C-B676-9A62-A338-62DF895820F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594F481-C304-2418-2545-14AFA041A2A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39B7EA8-9E64-4D90-874B-21D78EDD9F90}" type="datetimeFigureOut">
              <a:rPr lang="en-US" smtClean="0"/>
              <a:t>9/25/2025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5A22BE-5B98-801A-1DC6-CF9598D88F6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C33A15-986F-671A-CF1F-105412FA9DF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A6A2CFD-4A87-49FF-AA87-2B8E636642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33844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legion-aux.org/cmsdesk/ALA/media/PDF/Programs/Halloween_Coloring_Book.pdf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0965DEEF-9882-216E-F307-1CF4A90782F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67606" y="486034"/>
            <a:ext cx="6706873" cy="2803472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A1B8C5E6-EB8B-E12E-5AE5-2D172F27A16C}"/>
              </a:ext>
            </a:extLst>
          </p:cNvPr>
          <p:cNvSpPr txBox="1"/>
          <p:nvPr/>
        </p:nvSpPr>
        <p:spPr>
          <a:xfrm>
            <a:off x="975360" y="3568494"/>
            <a:ext cx="10241280" cy="25853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b="1" dirty="0"/>
              <a:t>Halloween is just around the corner!  </a:t>
            </a:r>
          </a:p>
          <a:p>
            <a:pPr algn="ctr"/>
            <a:r>
              <a:rPr lang="en-US" b="1" dirty="0"/>
              <a:t>The C&amp;Y Program </a:t>
            </a:r>
            <a:r>
              <a:rPr lang="en-US" b="1"/>
              <a:t>would like Units </a:t>
            </a:r>
            <a:r>
              <a:rPr lang="en-US" b="1" dirty="0"/>
              <a:t>to promote Halloween Safety for the children of Virginia!</a:t>
            </a:r>
          </a:p>
          <a:p>
            <a:endParaRPr lang="en-US" dirty="0"/>
          </a:p>
          <a:p>
            <a:pPr algn="ctr"/>
            <a:r>
              <a:rPr lang="en-US" dirty="0"/>
              <a:t>Consider distributing the “</a:t>
            </a:r>
            <a:r>
              <a:rPr lang="en-US" b="1" u="sng" dirty="0"/>
              <a:t>Have A Safe Halloween!</a:t>
            </a:r>
            <a:r>
              <a:rPr lang="en-US" b="1" dirty="0"/>
              <a:t>” </a:t>
            </a:r>
            <a:r>
              <a:rPr lang="en-US" dirty="0"/>
              <a:t>coloring book this fall!</a:t>
            </a:r>
          </a:p>
          <a:p>
            <a:pPr algn="ctr"/>
            <a:endParaRPr lang="en-US" dirty="0"/>
          </a:p>
          <a:p>
            <a:pPr algn="ctr"/>
            <a:r>
              <a:rPr lang="en-US" dirty="0"/>
              <a:t>The coloring books can be ordered online at Emblem Sales </a:t>
            </a:r>
            <a:r>
              <a:rPr lang="en-US" b="1" u="sng" dirty="0"/>
              <a:t>OR</a:t>
            </a:r>
            <a:r>
              <a:rPr lang="en-US" dirty="0"/>
              <a:t> you can download and print them yourselves using this link from the National C&amp;Y Website. </a:t>
            </a:r>
          </a:p>
          <a:p>
            <a:pPr algn="ctr"/>
            <a:r>
              <a:rPr lang="en-US" dirty="0">
                <a:hlinkClick r:id="rId3"/>
              </a:rPr>
              <a:t>https://legion-aux.org/cmsdesk/ALA/media/PDF/Programs/Halloween_Coloring_Book.pdf</a:t>
            </a:r>
            <a:endParaRPr lang="en-US" dirty="0"/>
          </a:p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40697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91</Words>
  <Application>Microsoft Office PowerPoint</Application>
  <PresentationFormat>Widescreen</PresentationFormat>
  <Paragraphs>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Steve Hunter</dc:creator>
  <cp:lastModifiedBy>Carol Campbell</cp:lastModifiedBy>
  <cp:revision>2</cp:revision>
  <dcterms:created xsi:type="dcterms:W3CDTF">2025-09-23T01:08:25Z</dcterms:created>
  <dcterms:modified xsi:type="dcterms:W3CDTF">2025-09-25T13:54:45Z</dcterms:modified>
</cp:coreProperties>
</file>