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Chaplin" userId="d1d1a143-2ad5-4087-9018-304144088031" providerId="ADAL" clId="{37D3BAEF-62C2-4225-A0A6-A63B9CB8C74E}"/>
    <pc:docChg chg="custSel modSld">
      <pc:chgData name="Lisa Chaplin" userId="d1d1a143-2ad5-4087-9018-304144088031" providerId="ADAL" clId="{37D3BAEF-62C2-4225-A0A6-A63B9CB8C74E}" dt="2026-02-12T17:48:33.720" v="60" actId="1076"/>
      <pc:docMkLst>
        <pc:docMk/>
      </pc:docMkLst>
      <pc:sldChg chg="modSp mod">
        <pc:chgData name="Lisa Chaplin" userId="d1d1a143-2ad5-4087-9018-304144088031" providerId="ADAL" clId="{37D3BAEF-62C2-4225-A0A6-A63B9CB8C74E}" dt="2026-02-12T17:24:50.546" v="1" actId="20577"/>
        <pc:sldMkLst>
          <pc:docMk/>
          <pc:sldMk cId="0" sldId="258"/>
        </pc:sldMkLst>
        <pc:spChg chg="mod">
          <ac:chgData name="Lisa Chaplin" userId="d1d1a143-2ad5-4087-9018-304144088031" providerId="ADAL" clId="{37D3BAEF-62C2-4225-A0A6-A63B9CB8C74E}" dt="2026-02-12T17:24:50.546" v="1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Lisa Chaplin" userId="d1d1a143-2ad5-4087-9018-304144088031" providerId="ADAL" clId="{37D3BAEF-62C2-4225-A0A6-A63B9CB8C74E}" dt="2026-02-12T17:48:33.720" v="60" actId="1076"/>
        <pc:sldMkLst>
          <pc:docMk/>
          <pc:sldMk cId="0" sldId="259"/>
        </pc:sldMkLst>
        <pc:spChg chg="mod">
          <ac:chgData name="Lisa Chaplin" userId="d1d1a143-2ad5-4087-9018-304144088031" providerId="ADAL" clId="{37D3BAEF-62C2-4225-A0A6-A63B9CB8C74E}" dt="2026-02-12T17:25:26.674" v="24" actId="20577"/>
          <ac:spMkLst>
            <pc:docMk/>
            <pc:sldMk cId="0" sldId="259"/>
            <ac:spMk id="3" creationId="{00000000-0000-0000-0000-000000000000}"/>
          </ac:spMkLst>
        </pc:spChg>
        <pc:picChg chg="mod">
          <ac:chgData name="Lisa Chaplin" userId="d1d1a143-2ad5-4087-9018-304144088031" providerId="ADAL" clId="{37D3BAEF-62C2-4225-A0A6-A63B9CB8C74E}" dt="2026-02-12T17:48:33.720" v="60" actId="1076"/>
          <ac:picMkLst>
            <pc:docMk/>
            <pc:sldMk cId="0" sldId="259"/>
            <ac:picMk id="5" creationId="{49B04E48-2335-754B-3186-2A8C8CFDD4BD}"/>
          </ac:picMkLst>
        </pc:picChg>
      </pc:sldChg>
      <pc:sldChg chg="modSp mod">
        <pc:chgData name="Lisa Chaplin" userId="d1d1a143-2ad5-4087-9018-304144088031" providerId="ADAL" clId="{37D3BAEF-62C2-4225-A0A6-A63B9CB8C74E}" dt="2026-02-12T17:26:23.872" v="59" actId="14100"/>
        <pc:sldMkLst>
          <pc:docMk/>
          <pc:sldMk cId="0" sldId="260"/>
        </pc:sldMkLst>
        <pc:spChg chg="mod">
          <ac:chgData name="Lisa Chaplin" userId="d1d1a143-2ad5-4087-9018-304144088031" providerId="ADAL" clId="{37D3BAEF-62C2-4225-A0A6-A63B9CB8C74E}" dt="2026-02-12T17:25:55.235" v="55" actId="20577"/>
          <ac:spMkLst>
            <pc:docMk/>
            <pc:sldMk cId="0" sldId="260"/>
            <ac:spMk id="3" creationId="{00000000-0000-0000-0000-000000000000}"/>
          </ac:spMkLst>
        </pc:spChg>
        <pc:picChg chg="mod">
          <ac:chgData name="Lisa Chaplin" userId="d1d1a143-2ad5-4087-9018-304144088031" providerId="ADAL" clId="{37D3BAEF-62C2-4225-A0A6-A63B9CB8C74E}" dt="2026-02-12T17:26:13.392" v="56" actId="14100"/>
          <ac:picMkLst>
            <pc:docMk/>
            <pc:sldMk cId="0" sldId="260"/>
            <ac:picMk id="5" creationId="{2201A332-1516-5AA8-B203-592D5FD2F8FB}"/>
          </ac:picMkLst>
        </pc:picChg>
        <pc:picChg chg="mod">
          <ac:chgData name="Lisa Chaplin" userId="d1d1a143-2ad5-4087-9018-304144088031" providerId="ADAL" clId="{37D3BAEF-62C2-4225-A0A6-A63B9CB8C74E}" dt="2026-02-12T17:26:23.872" v="59" actId="14100"/>
          <ac:picMkLst>
            <pc:docMk/>
            <pc:sldMk cId="0" sldId="260"/>
            <ac:picMk id="7" creationId="{DA568414-22C8-7793-7370-308D30378B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95BCB-76D9-4634-9BB9-474E4608253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DBB6D-FBEF-4EF4-B7D5-2A2C608A3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2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ALA Community Service </a:t>
            </a:r>
            <a:r>
              <a:rPr lang="en-US" dirty="0"/>
              <a:t>         2025/2026 </a:t>
            </a:r>
            <a:r>
              <a:rPr dirty="0"/>
              <a:t>Mid-Year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2900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/>
              <a:t>CHAIR: Jane Ruehrwein</a:t>
            </a:r>
          </a:p>
          <a:p>
            <a:pPr algn="l"/>
            <a:endParaRPr lang="en-US" sz="1800" b="1" dirty="0"/>
          </a:p>
          <a:p>
            <a:pPr algn="l"/>
            <a:r>
              <a:rPr lang="en-US" sz="2400" b="1" dirty="0"/>
              <a:t>VICE CHAIR: Sue Rarick</a:t>
            </a:r>
          </a:p>
          <a:p>
            <a:pPr algn="l"/>
            <a:endParaRPr lang="en-US" sz="2400" b="1" dirty="0"/>
          </a:p>
          <a:p>
            <a:pPr algn="l"/>
            <a:r>
              <a:rPr lang="en-US" sz="2400" b="1" dirty="0"/>
              <a:t>Advisor: </a:t>
            </a:r>
            <a:r>
              <a:rPr lang="en-US" sz="2400" b="1"/>
              <a:t>Cheryl Shine - PDP</a:t>
            </a:r>
            <a:endParaRPr lang="en-US" sz="2400" b="1" dirty="0"/>
          </a:p>
          <a:p>
            <a:pPr algn="l"/>
            <a:endParaRPr lang="en-US" sz="2400" b="1" dirty="0"/>
          </a:p>
          <a:p>
            <a:pPr algn="l"/>
            <a:endParaRPr lang="en-US" sz="2400" b="1" dirty="0"/>
          </a:p>
          <a:p>
            <a:pPr algn="l"/>
            <a:endParaRPr lang="en-US" sz="1800" b="1" dirty="0"/>
          </a:p>
          <a:p>
            <a:pPr algn="l"/>
            <a:endParaRPr lang="en-US" sz="1800" b="1" dirty="0"/>
          </a:p>
          <a:p>
            <a:pPr algn="l"/>
            <a:endParaRPr lang="en-US" sz="1800" b="1" dirty="0"/>
          </a:p>
          <a:p>
            <a:pPr algn="l"/>
            <a:endParaRPr sz="1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Report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3005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33 units participated</a:t>
            </a:r>
          </a:p>
          <a:p>
            <a:pPr marL="0" indent="0">
              <a:buNone/>
            </a:pPr>
            <a:r>
              <a:rPr dirty="0"/>
              <a:t>• 206 members volunteered</a:t>
            </a:r>
          </a:p>
          <a:p>
            <a:pPr marL="0" indent="0">
              <a:buNone/>
            </a:pPr>
            <a:r>
              <a:rPr dirty="0"/>
              <a:t>• 6,051 total volunteer hours</a:t>
            </a:r>
          </a:p>
          <a:p>
            <a:pPr marL="0" indent="0">
              <a:buNone/>
            </a:pPr>
            <a:r>
              <a:rPr dirty="0"/>
              <a:t>• $12,342 in donations</a:t>
            </a:r>
          </a:p>
          <a:p>
            <a:pPr marL="0" indent="0">
              <a:buNone/>
            </a:pPr>
            <a:r>
              <a:rPr dirty="0"/>
              <a:t>• $43,528 spent supporting communities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Community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This report reflects the outstanding dedication and compassion of our units.</a:t>
            </a:r>
          </a:p>
          <a:p>
            <a:r>
              <a:rPr dirty="0"/>
              <a:t>Their efforts significantly improved the lives of local communities.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2E346-FEB8-8DA8-F4BA-0FBE69B4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9" y="3810000"/>
            <a:ext cx="3654592" cy="2839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9AAAF-87F6-061C-0A4A-75F0D675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84" y="3841750"/>
            <a:ext cx="4644295" cy="28394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Service Activities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9/11 National Day of Service</a:t>
            </a:r>
          </a:p>
          <a:p>
            <a:pPr marL="0" indent="0">
              <a:buNone/>
            </a:pPr>
            <a:r>
              <a:rPr lang="en-US" dirty="0"/>
              <a:t>• Homeless shelters</a:t>
            </a:r>
          </a:p>
          <a:p>
            <a:pPr marL="0" indent="0">
              <a:buNone/>
            </a:pPr>
            <a:r>
              <a:rPr lang="en-US" dirty="0"/>
              <a:t>• Food for needy families</a:t>
            </a:r>
          </a:p>
          <a:p>
            <a:pPr marL="0" indent="0">
              <a:buNone/>
            </a:pPr>
            <a:r>
              <a:rPr lang="en-US" dirty="0"/>
              <a:t>• Senior programs</a:t>
            </a:r>
          </a:p>
          <a:p>
            <a:pPr marL="0" indent="0">
              <a:buNone/>
            </a:pPr>
            <a:r>
              <a:rPr lang="en-US" dirty="0"/>
              <a:t>• Animal shelters</a:t>
            </a:r>
          </a:p>
          <a:p>
            <a:pPr marL="0" indent="0">
              <a:buNone/>
            </a:pPr>
            <a:r>
              <a:rPr lang="en-US" dirty="0"/>
              <a:t>• Breast cancer awareness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04E48-2335-754B-3186-2A8C8CFD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475" y="1540362"/>
            <a:ext cx="3063325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Service Activities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Local churches</a:t>
            </a:r>
          </a:p>
          <a:p>
            <a:pPr marL="0" indent="0">
              <a:buNone/>
            </a:pPr>
            <a:r>
              <a:rPr lang="en-US" dirty="0"/>
              <a:t>• Mammogram bus</a:t>
            </a:r>
          </a:p>
          <a:p>
            <a:pPr marL="0" indent="0">
              <a:buNone/>
            </a:pPr>
            <a:r>
              <a:rPr lang="en-US" dirty="0"/>
              <a:t>• Red Cross blood drive</a:t>
            </a:r>
          </a:p>
          <a:p>
            <a:pPr marL="0" indent="0">
              <a:buNone/>
            </a:pPr>
            <a:r>
              <a:rPr lang="en-US" dirty="0"/>
              <a:t>• War on Fentanyl events</a:t>
            </a:r>
          </a:p>
          <a:p>
            <a:pPr marL="0" indent="0">
              <a:buNone/>
            </a:pPr>
            <a:r>
              <a:rPr lang="en-US" dirty="0"/>
              <a:t>• Flag donations</a:t>
            </a:r>
          </a:p>
          <a:p>
            <a:pPr marL="0" indent="0">
              <a:buNone/>
            </a:pPr>
            <a:r>
              <a:rPr lang="en-US" dirty="0"/>
              <a:t>• Food banks</a:t>
            </a:r>
          </a:p>
          <a:p>
            <a:pPr marL="0" indent="0">
              <a:buNone/>
            </a:pPr>
            <a:r>
              <a:rPr lang="en-US" dirty="0"/>
              <a:t>• Community breakfasts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1A332-1516-5AA8-B203-592D5FD2F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413" y="1339517"/>
            <a:ext cx="3794682" cy="2574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68414-22C8-7793-7370-308D3037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90369" y="3490474"/>
            <a:ext cx="2167826" cy="33792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These efforts show what can be achieved when people take time out of their busy lives to help others.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*Reminder, the End of Year Reports are</a:t>
            </a:r>
          </a:p>
          <a:p>
            <a:pPr marL="0" indent="0">
              <a:buNone/>
            </a:pPr>
            <a:r>
              <a:rPr lang="en-US" u="sng" dirty="0"/>
              <a:t>  due April 15, 2026</a:t>
            </a:r>
            <a:endParaRPr u="sng" dirty="0"/>
          </a:p>
          <a:p>
            <a:endParaRPr dirty="0"/>
          </a:p>
          <a:p>
            <a:pPr marL="0" indent="0">
              <a:buNone/>
            </a:pPr>
            <a:r>
              <a:rPr dirty="0"/>
              <a:t> Jane Ruehrwein</a:t>
            </a:r>
          </a:p>
          <a:p>
            <a:pPr marL="0" indent="0">
              <a:buNone/>
            </a:pPr>
            <a:r>
              <a:rPr b="1" i="1" dirty="0"/>
              <a:t>For God and Country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177</Words>
  <Application>Microsoft Office PowerPoint</Application>
  <PresentationFormat>On-screen Show (4:3)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Office Theme</vt:lpstr>
      <vt:lpstr>ALA Community Service          2025/2026 Mid-Year Summary</vt:lpstr>
      <vt:lpstr>Report Overview</vt:lpstr>
      <vt:lpstr>Community Impact</vt:lpstr>
      <vt:lpstr>Community Service Activities (1/2)</vt:lpstr>
      <vt:lpstr>Community Service Activities (2/2)</vt:lpstr>
      <vt:lpstr>Closing Message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 Community Service          2025/2026 Mid-Year Summary</dc:title>
  <dc:subject/>
  <dc:creator>Lisa Chaplin</dc:creator>
  <cp:keywords/>
  <dc:description>generated using python-pptx</dc:description>
  <cp:lastModifiedBy>Lisa Chaplin</cp:lastModifiedBy>
  <cp:revision>3</cp:revision>
  <dcterms:created xsi:type="dcterms:W3CDTF">2013-01-27T09:14:16Z</dcterms:created>
  <dcterms:modified xsi:type="dcterms:W3CDTF">2026-02-12T17:48:44Z</dcterms:modified>
  <cp:category/>
</cp:coreProperties>
</file>