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</p:sldIdLst>
  <p:sldSz cx="18288000" cy="10287000"/>
  <p:notesSz cx="6858000" cy="9144000"/>
  <p:embeddedFontLst>
    <p:embeddedFont>
      <p:font typeface="Calibri" panose="020F0502020204030204" pitchFamily="34" charset="0"/>
      <p:regular r:id="rId5"/>
      <p:bold r:id="rId6"/>
      <p:italic r:id="rId7"/>
      <p:boldItalic r:id="rId8"/>
    </p:embeddedFont>
    <p:embeddedFont>
      <p:font typeface="Canva Sans" panose="020B0604020202020204" charset="0"/>
      <p:regular r:id="rId9"/>
    </p:embeddedFont>
    <p:embeddedFont>
      <p:font typeface="TAN Pearl" panose="020B0604020202020204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96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presProps" Target="presProps.xml"/><Relationship Id="rId5" Type="http://schemas.openxmlformats.org/officeDocument/2006/relationships/font" Target="fonts/font1.fntdata"/><Relationship Id="rId15" Type="http://schemas.microsoft.com/office/2016/11/relationships/changesInfo" Target="changesInfos/changesInfo1.xml"/><Relationship Id="rId10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font" Target="fonts/font5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Chaplin" userId="d1d1a143-2ad5-4087-9018-304144088031" providerId="ADAL" clId="{F0EB03F0-6F03-4B90-8CED-D5324CAC6FCC}"/>
    <pc:docChg chg="modSld">
      <pc:chgData name="Lisa Chaplin" userId="d1d1a143-2ad5-4087-9018-304144088031" providerId="ADAL" clId="{F0EB03F0-6F03-4B90-8CED-D5324CAC6FCC}" dt="2026-02-25T15:42:52.568" v="0" actId="20577"/>
      <pc:docMkLst>
        <pc:docMk/>
      </pc:docMkLst>
      <pc:sldChg chg="modSp mod">
        <pc:chgData name="Lisa Chaplin" userId="d1d1a143-2ad5-4087-9018-304144088031" providerId="ADAL" clId="{F0EB03F0-6F03-4B90-8CED-D5324CAC6FCC}" dt="2026-02-25T15:42:52.568" v="0" actId="20577"/>
        <pc:sldMkLst>
          <pc:docMk/>
          <pc:sldMk cId="0" sldId="258"/>
        </pc:sldMkLst>
        <pc:spChg chg="mod">
          <ac:chgData name="Lisa Chaplin" userId="d1d1a143-2ad5-4087-9018-304144088031" providerId="ADAL" clId="{F0EB03F0-6F03-4B90-8CED-D5324CAC6FCC}" dt="2026-02-25T15:42:52.568" v="0" actId="20577"/>
          <ac:spMkLst>
            <pc:docMk/>
            <pc:sldMk cId="0" sldId="258"/>
            <ac:spMk id="1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12571" y="2869550"/>
            <a:ext cx="8275429" cy="8710978"/>
          </a:xfrm>
          <a:custGeom>
            <a:avLst/>
            <a:gdLst/>
            <a:ahLst/>
            <a:cxnLst/>
            <a:rect l="l" t="t" r="r" b="b"/>
            <a:pathLst>
              <a:path w="8275429" h="8710978">
                <a:moveTo>
                  <a:pt x="0" y="0"/>
                </a:moveTo>
                <a:lnTo>
                  <a:pt x="8275429" y="0"/>
                </a:lnTo>
                <a:lnTo>
                  <a:pt x="8275429" y="8710979"/>
                </a:lnTo>
                <a:lnTo>
                  <a:pt x="0" y="8710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49986" y="2254635"/>
            <a:ext cx="7800598" cy="8211156"/>
          </a:xfrm>
          <a:custGeom>
            <a:avLst/>
            <a:gdLst/>
            <a:ahLst/>
            <a:cxnLst/>
            <a:rect l="l" t="t" r="r" b="b"/>
            <a:pathLst>
              <a:path w="7800598" h="8211156">
                <a:moveTo>
                  <a:pt x="0" y="0"/>
                </a:moveTo>
                <a:lnTo>
                  <a:pt x="7800598" y="0"/>
                </a:lnTo>
                <a:lnTo>
                  <a:pt x="7800598" y="8211156"/>
                </a:lnTo>
                <a:lnTo>
                  <a:pt x="0" y="82111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2088374" y="275155"/>
            <a:ext cx="10424659" cy="10190636"/>
          </a:xfrm>
          <a:custGeom>
            <a:avLst/>
            <a:gdLst/>
            <a:ahLst/>
            <a:cxnLst/>
            <a:rect l="l" t="t" r="r" b="b"/>
            <a:pathLst>
              <a:path w="10424659" h="10190636">
                <a:moveTo>
                  <a:pt x="10424658" y="0"/>
                </a:moveTo>
                <a:lnTo>
                  <a:pt x="0" y="0"/>
                </a:lnTo>
                <a:lnTo>
                  <a:pt x="0" y="10190636"/>
                </a:lnTo>
                <a:lnTo>
                  <a:pt x="10424658" y="10190636"/>
                </a:lnTo>
                <a:lnTo>
                  <a:pt x="10424658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087950" flipH="1">
            <a:off x="-921858" y="5718700"/>
            <a:ext cx="4755447" cy="5578237"/>
          </a:xfrm>
          <a:custGeom>
            <a:avLst/>
            <a:gdLst/>
            <a:ahLst/>
            <a:cxnLst/>
            <a:rect l="l" t="t" r="r" b="b"/>
            <a:pathLst>
              <a:path w="4755447" h="5578237">
                <a:moveTo>
                  <a:pt x="4755447" y="0"/>
                </a:moveTo>
                <a:lnTo>
                  <a:pt x="0" y="0"/>
                </a:lnTo>
                <a:lnTo>
                  <a:pt x="0" y="5578237"/>
                </a:lnTo>
                <a:lnTo>
                  <a:pt x="4755447" y="5578237"/>
                </a:lnTo>
                <a:lnTo>
                  <a:pt x="475544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9900642" y="8802014"/>
            <a:ext cx="964409" cy="912572"/>
          </a:xfrm>
          <a:custGeom>
            <a:avLst/>
            <a:gdLst/>
            <a:ahLst/>
            <a:cxnLst/>
            <a:rect l="l" t="t" r="r" b="b"/>
            <a:pathLst>
              <a:path w="964409" h="912572">
                <a:moveTo>
                  <a:pt x="964409" y="0"/>
                </a:moveTo>
                <a:lnTo>
                  <a:pt x="0" y="0"/>
                </a:lnTo>
                <a:lnTo>
                  <a:pt x="0" y="912572"/>
                </a:lnTo>
                <a:lnTo>
                  <a:pt x="964409" y="912572"/>
                </a:lnTo>
                <a:lnTo>
                  <a:pt x="96440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761982" y="3011404"/>
            <a:ext cx="964409" cy="912572"/>
          </a:xfrm>
          <a:custGeom>
            <a:avLst/>
            <a:gdLst/>
            <a:ahLst/>
            <a:cxnLst/>
            <a:rect l="l" t="t" r="r" b="b"/>
            <a:pathLst>
              <a:path w="964409" h="912572">
                <a:moveTo>
                  <a:pt x="964409" y="0"/>
                </a:moveTo>
                <a:lnTo>
                  <a:pt x="0" y="0"/>
                </a:lnTo>
                <a:lnTo>
                  <a:pt x="0" y="912572"/>
                </a:lnTo>
                <a:lnTo>
                  <a:pt x="964409" y="912572"/>
                </a:lnTo>
                <a:lnTo>
                  <a:pt x="96440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1653745" y="727075"/>
            <a:ext cx="821986" cy="955797"/>
          </a:xfrm>
          <a:custGeom>
            <a:avLst/>
            <a:gdLst/>
            <a:ahLst/>
            <a:cxnLst/>
            <a:rect l="l" t="t" r="r" b="b"/>
            <a:pathLst>
              <a:path w="821986" h="955797">
                <a:moveTo>
                  <a:pt x="821986" y="0"/>
                </a:moveTo>
                <a:lnTo>
                  <a:pt x="0" y="0"/>
                </a:lnTo>
                <a:lnTo>
                  <a:pt x="0" y="955797"/>
                </a:lnTo>
                <a:lnTo>
                  <a:pt x="821986" y="955797"/>
                </a:lnTo>
                <a:lnTo>
                  <a:pt x="82198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833194" y="8780401"/>
            <a:ext cx="821986" cy="955797"/>
          </a:xfrm>
          <a:custGeom>
            <a:avLst/>
            <a:gdLst/>
            <a:ahLst/>
            <a:cxnLst/>
            <a:rect l="l" t="t" r="r" b="b"/>
            <a:pathLst>
              <a:path w="821986" h="955797">
                <a:moveTo>
                  <a:pt x="821985" y="0"/>
                </a:moveTo>
                <a:lnTo>
                  <a:pt x="0" y="0"/>
                </a:lnTo>
                <a:lnTo>
                  <a:pt x="0" y="955798"/>
                </a:lnTo>
                <a:lnTo>
                  <a:pt x="821985" y="955798"/>
                </a:lnTo>
                <a:lnTo>
                  <a:pt x="82198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483740" y="2869550"/>
            <a:ext cx="3747769" cy="7090890"/>
          </a:xfrm>
          <a:custGeom>
            <a:avLst/>
            <a:gdLst/>
            <a:ahLst/>
            <a:cxnLst/>
            <a:rect l="l" t="t" r="r" b="b"/>
            <a:pathLst>
              <a:path w="3747769" h="7090890">
                <a:moveTo>
                  <a:pt x="0" y="0"/>
                </a:moveTo>
                <a:lnTo>
                  <a:pt x="3747769" y="0"/>
                </a:lnTo>
                <a:lnTo>
                  <a:pt x="3747769" y="7090891"/>
                </a:lnTo>
                <a:lnTo>
                  <a:pt x="0" y="70908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790" b="-37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076327" y="336550"/>
            <a:ext cx="7639974" cy="321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584"/>
              </a:lnSpc>
            </a:pPr>
            <a:r>
              <a:rPr lang="en-US" sz="4905">
                <a:solidFill>
                  <a:srgbClr val="9B1204"/>
                </a:solidFill>
                <a:latin typeface="TAN Pearl"/>
                <a:ea typeface="TAN Pearl"/>
                <a:cs typeface="TAN Pearl"/>
                <a:sym typeface="TAN Pearl"/>
              </a:rPr>
              <a:t>In Memoriam:</a:t>
            </a:r>
          </a:p>
          <a:p>
            <a:pPr algn="r">
              <a:lnSpc>
                <a:spcPts val="8584"/>
              </a:lnSpc>
            </a:pPr>
            <a:r>
              <a:rPr lang="en-US" sz="4905">
                <a:solidFill>
                  <a:srgbClr val="9B1204"/>
                </a:solidFill>
                <a:latin typeface="TAN Pearl"/>
                <a:ea typeface="TAN Pearl"/>
                <a:cs typeface="TAN Pearl"/>
                <a:sym typeface="TAN Pearl"/>
              </a:rPr>
              <a:t>Peggy Magahay</a:t>
            </a:r>
          </a:p>
          <a:p>
            <a:pPr algn="r">
              <a:lnSpc>
                <a:spcPts val="8584"/>
              </a:lnSpc>
            </a:pPr>
            <a:endParaRPr lang="en-US" sz="4905">
              <a:solidFill>
                <a:srgbClr val="9B1204"/>
              </a:solidFill>
              <a:latin typeface="TAN Pearl"/>
              <a:ea typeface="TAN Pearl"/>
              <a:cs typeface="TAN Pearl"/>
              <a:sym typeface="TAN Pearl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937322" y="-10595"/>
            <a:ext cx="1041335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9B1204"/>
                </a:solidFill>
                <a:latin typeface="Canva Sans"/>
                <a:ea typeface="Canva Sans"/>
                <a:cs typeface="Canva Sans"/>
                <a:sym typeface="Canva Sans"/>
              </a:rPr>
              <a:t>American Legion Auxiliary Dept. of VA Spring Conference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088374" y="275155"/>
            <a:ext cx="10424659" cy="10190636"/>
          </a:xfrm>
          <a:custGeom>
            <a:avLst/>
            <a:gdLst/>
            <a:ahLst/>
            <a:cxnLst/>
            <a:rect l="l" t="t" r="r" b="b"/>
            <a:pathLst>
              <a:path w="10424659" h="10190636">
                <a:moveTo>
                  <a:pt x="10424658" y="0"/>
                </a:moveTo>
                <a:lnTo>
                  <a:pt x="0" y="0"/>
                </a:lnTo>
                <a:lnTo>
                  <a:pt x="0" y="10190636"/>
                </a:lnTo>
                <a:lnTo>
                  <a:pt x="10424658" y="10190636"/>
                </a:lnTo>
                <a:lnTo>
                  <a:pt x="10424658" y="0"/>
                </a:lnTo>
                <a:close/>
              </a:path>
            </a:pathLst>
          </a:custGeom>
          <a:blipFill>
            <a:blip r:embed="rId2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012571" y="2869550"/>
            <a:ext cx="8275429" cy="8710978"/>
          </a:xfrm>
          <a:custGeom>
            <a:avLst/>
            <a:gdLst/>
            <a:ahLst/>
            <a:cxnLst/>
            <a:rect l="l" t="t" r="r" b="b"/>
            <a:pathLst>
              <a:path w="8275429" h="8710978">
                <a:moveTo>
                  <a:pt x="0" y="0"/>
                </a:moveTo>
                <a:lnTo>
                  <a:pt x="8275429" y="0"/>
                </a:lnTo>
                <a:lnTo>
                  <a:pt x="8275429" y="8710979"/>
                </a:lnTo>
                <a:lnTo>
                  <a:pt x="0" y="87109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694864" y="7225039"/>
            <a:ext cx="5153973" cy="6045716"/>
          </a:xfrm>
          <a:custGeom>
            <a:avLst/>
            <a:gdLst/>
            <a:ahLst/>
            <a:cxnLst/>
            <a:rect l="l" t="t" r="r" b="b"/>
            <a:pathLst>
              <a:path w="5153973" h="6045716">
                <a:moveTo>
                  <a:pt x="0" y="0"/>
                </a:moveTo>
                <a:lnTo>
                  <a:pt x="5153972" y="0"/>
                </a:lnTo>
                <a:lnTo>
                  <a:pt x="5153972" y="6045716"/>
                </a:lnTo>
                <a:lnTo>
                  <a:pt x="0" y="60457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734858" y="2057400"/>
            <a:ext cx="4227957" cy="8229600"/>
          </a:xfrm>
          <a:custGeom>
            <a:avLst/>
            <a:gdLst/>
            <a:ahLst/>
            <a:cxnLst/>
            <a:rect l="l" t="t" r="r" b="b"/>
            <a:pathLst>
              <a:path w="4227957" h="8229600">
                <a:moveTo>
                  <a:pt x="0" y="0"/>
                </a:moveTo>
                <a:lnTo>
                  <a:pt x="4227957" y="0"/>
                </a:lnTo>
                <a:lnTo>
                  <a:pt x="422795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848836" y="6350991"/>
            <a:ext cx="2067687" cy="4114800"/>
          </a:xfrm>
          <a:custGeom>
            <a:avLst/>
            <a:gdLst/>
            <a:ahLst/>
            <a:cxnLst/>
            <a:rect l="l" t="t" r="r" b="b"/>
            <a:pathLst>
              <a:path w="2067687" h="4114800">
                <a:moveTo>
                  <a:pt x="0" y="0"/>
                </a:moveTo>
                <a:lnTo>
                  <a:pt x="2067687" y="0"/>
                </a:lnTo>
                <a:lnTo>
                  <a:pt x="20676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96073" y="4838166"/>
            <a:ext cx="5655763" cy="11255250"/>
          </a:xfrm>
          <a:custGeom>
            <a:avLst/>
            <a:gdLst/>
            <a:ahLst/>
            <a:cxnLst/>
            <a:rect l="l" t="t" r="r" b="b"/>
            <a:pathLst>
              <a:path w="5655763" h="11255250">
                <a:moveTo>
                  <a:pt x="0" y="0"/>
                </a:moveTo>
                <a:lnTo>
                  <a:pt x="5655763" y="0"/>
                </a:lnTo>
                <a:lnTo>
                  <a:pt x="5655763" y="11255250"/>
                </a:lnTo>
                <a:lnTo>
                  <a:pt x="0" y="112552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956511" y="847590"/>
            <a:ext cx="9247105" cy="2124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4"/>
              </a:lnSpc>
            </a:pPr>
            <a:r>
              <a:rPr lang="en-US" sz="4905">
                <a:solidFill>
                  <a:srgbClr val="9B1204"/>
                </a:solidFill>
                <a:latin typeface="TAN Pearl"/>
                <a:ea typeface="TAN Pearl"/>
                <a:cs typeface="TAN Pearl"/>
                <a:sym typeface="TAN Pearl"/>
              </a:rPr>
              <a:t>2025-2026 </a:t>
            </a:r>
          </a:p>
          <a:p>
            <a:pPr algn="ctr">
              <a:lnSpc>
                <a:spcPts val="8584"/>
              </a:lnSpc>
            </a:pPr>
            <a:r>
              <a:rPr lang="en-US" sz="4905">
                <a:solidFill>
                  <a:srgbClr val="9B1204"/>
                </a:solidFill>
                <a:latin typeface="TAN Pearl"/>
                <a:ea typeface="TAN Pearl"/>
                <a:cs typeface="TAN Pearl"/>
                <a:sym typeface="TAN Pearl"/>
              </a:rPr>
              <a:t>Poppy Order Form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0694864" y="8686432"/>
            <a:ext cx="1208704" cy="1143736"/>
          </a:xfrm>
          <a:custGeom>
            <a:avLst/>
            <a:gdLst/>
            <a:ahLst/>
            <a:cxnLst/>
            <a:rect l="l" t="t" r="r" b="b"/>
            <a:pathLst>
              <a:path w="1208704" h="1143736">
                <a:moveTo>
                  <a:pt x="1208704" y="0"/>
                </a:moveTo>
                <a:lnTo>
                  <a:pt x="0" y="0"/>
                </a:lnTo>
                <a:lnTo>
                  <a:pt x="0" y="1143736"/>
                </a:lnTo>
                <a:lnTo>
                  <a:pt x="1208704" y="1143736"/>
                </a:lnTo>
                <a:lnTo>
                  <a:pt x="1208704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2564645" y="877871"/>
            <a:ext cx="1094476" cy="1272647"/>
          </a:xfrm>
          <a:custGeom>
            <a:avLst/>
            <a:gdLst/>
            <a:ahLst/>
            <a:cxnLst/>
            <a:rect l="l" t="t" r="r" b="b"/>
            <a:pathLst>
              <a:path w="1094476" h="1272647">
                <a:moveTo>
                  <a:pt x="1094477" y="0"/>
                </a:moveTo>
                <a:lnTo>
                  <a:pt x="0" y="0"/>
                </a:lnTo>
                <a:lnTo>
                  <a:pt x="0" y="1272647"/>
                </a:lnTo>
                <a:lnTo>
                  <a:pt x="1094477" y="1272647"/>
                </a:lnTo>
                <a:lnTo>
                  <a:pt x="109447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96073" y="2962355"/>
            <a:ext cx="854205" cy="808291"/>
          </a:xfrm>
          <a:custGeom>
            <a:avLst/>
            <a:gdLst/>
            <a:ahLst/>
            <a:cxnLst/>
            <a:rect l="l" t="t" r="r" b="b"/>
            <a:pathLst>
              <a:path w="854205" h="808291">
                <a:moveTo>
                  <a:pt x="0" y="0"/>
                </a:moveTo>
                <a:lnTo>
                  <a:pt x="854205" y="0"/>
                </a:lnTo>
                <a:lnTo>
                  <a:pt x="854205" y="808291"/>
                </a:lnTo>
                <a:lnTo>
                  <a:pt x="0" y="8082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8584" y="3355525"/>
            <a:ext cx="4937760" cy="493776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937322" y="-10595"/>
            <a:ext cx="1041335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9B1204"/>
                </a:solidFill>
                <a:latin typeface="Canva Sans"/>
                <a:ea typeface="Canva Sans"/>
                <a:cs typeface="Canva Sans"/>
                <a:sym typeface="Canva Sans"/>
              </a:rPr>
              <a:t>American Legion Auxiliary Dept. of VA Spring Conference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088374" y="275155"/>
            <a:ext cx="10424659" cy="10190636"/>
          </a:xfrm>
          <a:custGeom>
            <a:avLst/>
            <a:gdLst/>
            <a:ahLst/>
            <a:cxnLst/>
            <a:rect l="l" t="t" r="r" b="b"/>
            <a:pathLst>
              <a:path w="10424659" h="10190636">
                <a:moveTo>
                  <a:pt x="10424658" y="0"/>
                </a:moveTo>
                <a:lnTo>
                  <a:pt x="0" y="0"/>
                </a:lnTo>
                <a:lnTo>
                  <a:pt x="0" y="10190636"/>
                </a:lnTo>
                <a:lnTo>
                  <a:pt x="10424658" y="10190636"/>
                </a:lnTo>
                <a:lnTo>
                  <a:pt x="10424658" y="0"/>
                </a:lnTo>
                <a:close/>
              </a:path>
            </a:pathLst>
          </a:custGeom>
          <a:blipFill>
            <a:blip r:embed="rId2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012571" y="2869550"/>
            <a:ext cx="8275429" cy="8710978"/>
          </a:xfrm>
          <a:custGeom>
            <a:avLst/>
            <a:gdLst/>
            <a:ahLst/>
            <a:cxnLst/>
            <a:rect l="l" t="t" r="r" b="b"/>
            <a:pathLst>
              <a:path w="8275429" h="8710978">
                <a:moveTo>
                  <a:pt x="0" y="0"/>
                </a:moveTo>
                <a:lnTo>
                  <a:pt x="8275429" y="0"/>
                </a:lnTo>
                <a:lnTo>
                  <a:pt x="8275429" y="8710979"/>
                </a:lnTo>
                <a:lnTo>
                  <a:pt x="0" y="87109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26004" y="2236191"/>
            <a:ext cx="7828407" cy="8229600"/>
          </a:xfrm>
          <a:custGeom>
            <a:avLst/>
            <a:gdLst/>
            <a:ahLst/>
            <a:cxnLst/>
            <a:rect l="l" t="t" r="r" b="b"/>
            <a:pathLst>
              <a:path w="7828407" h="8229600">
                <a:moveTo>
                  <a:pt x="0" y="0"/>
                </a:moveTo>
                <a:lnTo>
                  <a:pt x="7828407" y="0"/>
                </a:lnTo>
                <a:lnTo>
                  <a:pt x="78284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15378" y="5809400"/>
            <a:ext cx="3817154" cy="4477600"/>
          </a:xfrm>
          <a:custGeom>
            <a:avLst/>
            <a:gdLst/>
            <a:ahLst/>
            <a:cxnLst/>
            <a:rect l="l" t="t" r="r" b="b"/>
            <a:pathLst>
              <a:path w="3817154" h="4477600">
                <a:moveTo>
                  <a:pt x="0" y="0"/>
                </a:moveTo>
                <a:lnTo>
                  <a:pt x="3817154" y="0"/>
                </a:lnTo>
                <a:lnTo>
                  <a:pt x="3817154" y="4477600"/>
                </a:lnTo>
                <a:lnTo>
                  <a:pt x="0" y="4477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4737257" y="7019500"/>
            <a:ext cx="3817154" cy="4477600"/>
          </a:xfrm>
          <a:custGeom>
            <a:avLst/>
            <a:gdLst/>
            <a:ahLst/>
            <a:cxnLst/>
            <a:rect l="l" t="t" r="r" b="b"/>
            <a:pathLst>
              <a:path w="3817154" h="4477600">
                <a:moveTo>
                  <a:pt x="3817154" y="0"/>
                </a:moveTo>
                <a:lnTo>
                  <a:pt x="0" y="0"/>
                </a:lnTo>
                <a:lnTo>
                  <a:pt x="0" y="4477600"/>
                </a:lnTo>
                <a:lnTo>
                  <a:pt x="3817154" y="4477600"/>
                </a:lnTo>
                <a:lnTo>
                  <a:pt x="381715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15378" y="7634110"/>
            <a:ext cx="1208704" cy="1143736"/>
          </a:xfrm>
          <a:custGeom>
            <a:avLst/>
            <a:gdLst/>
            <a:ahLst/>
            <a:cxnLst/>
            <a:rect l="l" t="t" r="r" b="b"/>
            <a:pathLst>
              <a:path w="1208704" h="1143736">
                <a:moveTo>
                  <a:pt x="0" y="0"/>
                </a:moveTo>
                <a:lnTo>
                  <a:pt x="1208704" y="0"/>
                </a:lnTo>
                <a:lnTo>
                  <a:pt x="1208704" y="1143736"/>
                </a:lnTo>
                <a:lnTo>
                  <a:pt x="0" y="11437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051145" y="8621976"/>
            <a:ext cx="1094476" cy="1272647"/>
          </a:xfrm>
          <a:custGeom>
            <a:avLst/>
            <a:gdLst/>
            <a:ahLst/>
            <a:cxnLst/>
            <a:rect l="l" t="t" r="r" b="b"/>
            <a:pathLst>
              <a:path w="1094476" h="1272647">
                <a:moveTo>
                  <a:pt x="0" y="0"/>
                </a:moveTo>
                <a:lnTo>
                  <a:pt x="1094476" y="0"/>
                </a:lnTo>
                <a:lnTo>
                  <a:pt x="1094476" y="1272648"/>
                </a:lnTo>
                <a:lnTo>
                  <a:pt x="0" y="12726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334544" y="611510"/>
            <a:ext cx="9356053" cy="2124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4"/>
              </a:lnSpc>
            </a:pPr>
            <a:r>
              <a:rPr lang="en-US" sz="4905">
                <a:solidFill>
                  <a:srgbClr val="9B1204"/>
                </a:solidFill>
                <a:latin typeface="TAN Pearl"/>
                <a:ea typeface="TAN Pearl"/>
                <a:cs typeface="TAN Pearl"/>
                <a:sym typeface="TAN Pearl"/>
              </a:rPr>
              <a:t>Resources Available from National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5799825" y="727075"/>
            <a:ext cx="1154610" cy="1092550"/>
          </a:xfrm>
          <a:custGeom>
            <a:avLst/>
            <a:gdLst/>
            <a:ahLst/>
            <a:cxnLst/>
            <a:rect l="l" t="t" r="r" b="b"/>
            <a:pathLst>
              <a:path w="1154610" h="1092550">
                <a:moveTo>
                  <a:pt x="1154611" y="0"/>
                </a:moveTo>
                <a:lnTo>
                  <a:pt x="0" y="0"/>
                </a:lnTo>
                <a:lnTo>
                  <a:pt x="0" y="1092550"/>
                </a:lnTo>
                <a:lnTo>
                  <a:pt x="1154611" y="1092550"/>
                </a:lnTo>
                <a:lnTo>
                  <a:pt x="115461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522551" y="5809400"/>
            <a:ext cx="3817154" cy="4477600"/>
          </a:xfrm>
          <a:custGeom>
            <a:avLst/>
            <a:gdLst/>
            <a:ahLst/>
            <a:cxnLst/>
            <a:rect l="l" t="t" r="r" b="b"/>
            <a:pathLst>
              <a:path w="3817154" h="4477600">
                <a:moveTo>
                  <a:pt x="0" y="0"/>
                </a:moveTo>
                <a:lnTo>
                  <a:pt x="3817154" y="0"/>
                </a:lnTo>
                <a:lnTo>
                  <a:pt x="3817154" y="4477600"/>
                </a:lnTo>
                <a:lnTo>
                  <a:pt x="0" y="4477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721715" y="8205978"/>
            <a:ext cx="709413" cy="824899"/>
          </a:xfrm>
          <a:custGeom>
            <a:avLst/>
            <a:gdLst/>
            <a:ahLst/>
            <a:cxnLst/>
            <a:rect l="l" t="t" r="r" b="b"/>
            <a:pathLst>
              <a:path w="709413" h="824899">
                <a:moveTo>
                  <a:pt x="0" y="0"/>
                </a:moveTo>
                <a:lnTo>
                  <a:pt x="709413" y="0"/>
                </a:lnTo>
                <a:lnTo>
                  <a:pt x="709413" y="824899"/>
                </a:lnTo>
                <a:lnTo>
                  <a:pt x="0" y="8248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651461" y="2891028"/>
            <a:ext cx="9144000" cy="531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9B1204"/>
                </a:solidFill>
                <a:latin typeface="Canva Sans"/>
                <a:ea typeface="Canva Sans"/>
                <a:cs typeface="Canva Sans"/>
                <a:sym typeface="Canva Sans"/>
              </a:rPr>
              <a:t>- Poppy coloring books</a:t>
            </a: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9B1204"/>
                </a:solidFill>
                <a:latin typeface="Canva Sans"/>
                <a:ea typeface="Canva Sans"/>
                <a:cs typeface="Canva Sans"/>
                <a:sym typeface="Canva Sans"/>
              </a:rPr>
              <a:t> - “Get Involved” ideas on promoting the Poppy Program and increasing donation revenue </a:t>
            </a: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9B1204"/>
                </a:solidFill>
                <a:latin typeface="Canva Sans"/>
                <a:ea typeface="Canva Sans"/>
                <a:cs typeface="Canva Sans"/>
                <a:sym typeface="Canva Sans"/>
              </a:rPr>
              <a:t>- National Poppy Poster Contest and Little Miss Poppy Contest instructions </a:t>
            </a: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9B1204"/>
                </a:solidFill>
                <a:latin typeface="Canva Sans"/>
                <a:ea typeface="Canva Sans"/>
                <a:cs typeface="Canva Sans"/>
                <a:sym typeface="Canva Sans"/>
              </a:rPr>
              <a:t>- Details for ALA units and members on Poppy Program reporting and awards </a:t>
            </a: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9B1204"/>
                </a:solidFill>
                <a:latin typeface="Canva Sans"/>
                <a:ea typeface="Canva Sans"/>
                <a:cs typeface="Canva Sans"/>
                <a:sym typeface="Canva Sans"/>
              </a:rPr>
              <a:t>- Ideas for alternative poppy items to distribute </a:t>
            </a: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9B1204"/>
                </a:solidFill>
                <a:latin typeface="Canva Sans"/>
                <a:ea typeface="Canva Sans"/>
                <a:cs typeface="Canva Sans"/>
                <a:sym typeface="Canva Sans"/>
              </a:rPr>
              <a:t>- Poppy bookmarks, donation can labels, and other related templates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1570" y="7618854"/>
            <a:ext cx="2482657" cy="248265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937322" y="-10595"/>
            <a:ext cx="1041335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9B1204"/>
                </a:solidFill>
                <a:latin typeface="Canva Sans"/>
                <a:ea typeface="Canva Sans"/>
                <a:cs typeface="Canva Sans"/>
                <a:sym typeface="Canva Sans"/>
              </a:rPr>
              <a:t>American Legion Auxiliary Dept. of VA Spring Conference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104</Words>
  <Application>Microsoft Office PowerPoint</Application>
  <PresentationFormat>Custom</PresentationFormat>
  <Paragraphs>14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Calibri</vt:lpstr>
      <vt:lpstr>Arial</vt:lpstr>
      <vt:lpstr>TAN Pearl</vt:lpstr>
      <vt:lpstr>Canva Sans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Poppy slides spring 2026</dc:title>
  <dc:creator>Carol Campbell</dc:creator>
  <cp:lastModifiedBy>Lisa Chaplin</cp:lastModifiedBy>
  <cp:revision>1</cp:revision>
  <dcterms:created xsi:type="dcterms:W3CDTF">2006-08-16T00:00:00Z</dcterms:created>
  <dcterms:modified xsi:type="dcterms:W3CDTF">2026-02-25T15:43:02Z</dcterms:modified>
  <dc:identifier>DAHCPvRIQ6g</dc:identifier>
</cp:coreProperties>
</file>