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sldIdLst>
    <p:sldId id="262" r:id="rId2"/>
    <p:sldId id="258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C4154A-27D5-407C-974E-790F4A521229}" v="1" dt="2026-03-18T14:29:41.8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405" autoAdjust="0"/>
    <p:restoredTop sz="87167" autoAdjust="0"/>
  </p:normalViewPr>
  <p:slideViewPr>
    <p:cSldViewPr snapToGrid="0">
      <p:cViewPr varScale="1">
        <p:scale>
          <a:sx n="83" d="100"/>
          <a:sy n="83" d="100"/>
        </p:scale>
        <p:origin x="62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isa Chaplin" userId="d1d1a143-2ad5-4087-9018-304144088031" providerId="ADAL" clId="{7EC4154A-27D5-407C-974E-790F4A521229}"/>
    <pc:docChg chg="modSld">
      <pc:chgData name="Lisa Chaplin" userId="d1d1a143-2ad5-4087-9018-304144088031" providerId="ADAL" clId="{7EC4154A-27D5-407C-974E-790F4A521229}" dt="2026-03-18T14:29:54.680" v="26" actId="20577"/>
      <pc:docMkLst>
        <pc:docMk/>
      </pc:docMkLst>
      <pc:sldChg chg="modSp mod">
        <pc:chgData name="Lisa Chaplin" userId="d1d1a143-2ad5-4087-9018-304144088031" providerId="ADAL" clId="{7EC4154A-27D5-407C-974E-790F4A521229}" dt="2026-03-18T14:29:54.680" v="26" actId="20577"/>
        <pc:sldMkLst>
          <pc:docMk/>
          <pc:sldMk cId="1890245341" sldId="262"/>
        </pc:sldMkLst>
        <pc:spChg chg="mod">
          <ac:chgData name="Lisa Chaplin" userId="d1d1a143-2ad5-4087-9018-304144088031" providerId="ADAL" clId="{7EC4154A-27D5-407C-974E-790F4A521229}" dt="2026-03-18T14:29:54.680" v="26" actId="20577"/>
          <ac:spMkLst>
            <pc:docMk/>
            <pc:sldMk cId="1890245341" sldId="262"/>
            <ac:spMk id="2" creationId="{2830CC56-BD72-D131-9CC6-AD28CDA562B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21DFCD-23D8-6C4F-935E-4344B3C71134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DEED69-B25D-814F-8D0F-FDBF810FD52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6936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4DEED69-B25D-814F-8D0F-FDBF810FD52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0730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DEA465-2147-8416-98D6-671EB63717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DBF80E5-48E3-9503-3FE3-F307FA5BBD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1951B3-4288-FB7F-8285-6A79E06D1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DD18B6-4E7F-4FBD-191B-232A9CCDC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DA001F-0EA6-E1FF-7014-5726D2CE9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3547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171193-06D9-13DF-9FC7-12F7BB7AB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C8ADBD-E1E0-7B8C-D80C-A30C5DF61F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06735-F636-DB9D-7E05-DDE892DEB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33BB94F-232C-A008-5DE6-D08F8E130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05F827-A6DB-95E2-6DC8-528D5220A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4427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5A06BD-56A2-C8BF-A59A-CCDA944D53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931E9F8-C9B3-B430-DE50-481F041361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82E462-0025-6266-2722-4F3D33965C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B4F062-4B24-EF3B-D28B-0000CD2DE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AD750F-8B7D-3A8C-88B3-AE26CF4DA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57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CAF514-2252-93B9-6C98-99551D83DB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C770E2-6DF4-BF9A-43A6-906026CDB5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654F6C-8D3A-E82E-15BB-ED27498A7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829DA9-FAB6-787F-A440-CB93A12E4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C9BE76-58B0-DFC8-9E03-7243AD46E9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79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C55D15-6319-378B-9312-38365C64A3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743DB7-C2F0-36AF-BD22-35DFCFC2E2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A5EECB-EEC1-3268-881E-2294C63F23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782C6E-17EC-0A67-DACF-0CC3590DF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4E6764-FA95-1491-16CB-25E1521012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109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340D2E-CF11-E25A-E0D0-6F1752612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D70938-E930-8F5D-AD4E-47F507373E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86E3C3-7AEB-2A41-766A-B2EA37FF9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B45BE-E33F-F2E3-6843-62594F9C8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EC7D1C-5392-034B-2E38-45F320424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B6FAE-D193-3A6B-44D3-3175EAB320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746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1117DE-D14B-0858-3BF7-6C4D9404A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B18A82-BFAB-C1D4-13B4-A660E7BAAD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9870825-8A7E-CB7F-E72F-89BA35A9E7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7BA14A-0C1E-2E38-CCAC-EF92AB49F6A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9BA70E-71E1-E4C6-2813-B793E74AF4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D2C771-7859-B523-F61D-A24B3D91F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F78AA1A-C994-868B-7AE8-F995ED67A4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D86FBC3-A363-F259-CF75-37AAFF448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455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78828C-5954-1BE9-7F68-6B0CDC7F36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5008BC1-8205-1698-C7C8-E1E0CD380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3B2B8A7-5BAE-A408-2CAD-DCCB850B32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AC3FA35-C9C8-2A3A-F7A4-1B3C84B53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862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985F8D-0B24-05F3-EE96-DD505DC9FA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8A592C-3D7F-1BF7-115D-E7B0A882A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E78C5A-2360-641A-AB87-51C183D18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082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1DD510-1DBC-D5D5-DCCB-EC1F4154F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053C6F-B441-46CD-1ABE-D3BF09BFE1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BB4630-1571-93E6-250D-917BEEDBC3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5327DE-7063-D0FA-4019-8D81FFE8E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7F48FE-B5E5-7C6C-62C6-7A10EFAF4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376814-0C67-92E0-2A49-3B55BB18D9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4301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95923-215C-C6D0-F979-0D785FF509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65EF61-EB87-F631-A92F-35966278F2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5745E61-155E-1409-2F66-2BE5A4FFD5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9304F01-E96E-6F21-5368-E522C008E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17F1390-EC34-D298-38DD-6FC125D506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6F766-F7B3-3DE5-A149-692EF5B838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3740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C493F6-255D-276F-5A25-189E6D730B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CE72E5-2620-DEC9-6917-B3B8B0419D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68EF62-1598-B0FB-25AC-74A401B21D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3B0F8-A063-EB43-930E-8E5C1A8621A7}" type="datetimeFigureOut">
              <a:rPr lang="en-US" smtClean="0"/>
              <a:t>3/18/2026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B82310-DA5D-FD77-0B03-811C5E6803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425274-78B4-28F1-EC81-BE6C8233C0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ED8115-B7F2-AE45-86CA-BC31A40956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31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publicrelations@vaauxiliary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file:////Users/Elizabeth/Library/Group%20Containers/UBF8T346G9.ms/WebArchiveCopyPasteTempFiles/com.microsoft.Word/Z8s3hutX7PZn55tzccjjt+FZ5X8xn6tVb+Io7m6H9SEX7dDd2OoQAAAABJRU5ErkJggg==" TargetMode="External"/><Relationship Id="rId3" Type="http://schemas.openxmlformats.org/officeDocument/2006/relationships/image" Target="../media/image2.jpe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file:////Users/Elizabeth/Library/Group%20Containers/UBF8T346G9.ms/WebArchiveCopyPasteTempFiles/com.microsoft.Word/Z" TargetMode="External"/><Relationship Id="rId5" Type="http://schemas.openxmlformats.org/officeDocument/2006/relationships/image" Target="../media/image3.jpeg"/><Relationship Id="rId4" Type="http://schemas.openxmlformats.org/officeDocument/2006/relationships/image" Target="file:////Users/Elizabeth/Library/Group%20Containers/UBF8T346G9.ms/WebArchiveCopyPasteTempFiles/com.microsoft.Word/images%3fq=tbnANd9GcSACIc7-e3iys_OYJYdYRdXhmzpQjGxarJ_zg&amp;s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legion-aux.org/National-Awards-Form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830CC56-BD72-D131-9CC6-AD28CDA562B3}"/>
              </a:ext>
            </a:extLst>
          </p:cNvPr>
          <p:cNvSpPr txBox="1"/>
          <p:nvPr/>
        </p:nvSpPr>
        <p:spPr>
          <a:xfrm>
            <a:off x="444500" y="444500"/>
            <a:ext cx="11239500" cy="43704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2025-2026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Public Relations 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3716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Chair						Vice-Chair</a:t>
            </a: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Elizabeth Shepherd	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			Julia Mason			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marR="0" indent="457200">
              <a:spcBef>
                <a:spcPts val="0"/>
              </a:spcBef>
              <a:spcAft>
                <a:spcPts val="0"/>
              </a:spcAft>
            </a:pPr>
            <a:r>
              <a:rPr lang="en-US" sz="2800" b="1" u="sng" kern="100" dirty="0">
                <a:solidFill>
                  <a:srgbClr val="0563C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3"/>
              </a:rPr>
              <a:t>publicrelations@vaauxiliary.org</a:t>
            </a: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Advisor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Ethel Carson</a:t>
            </a:r>
            <a:endParaRPr lang="en-US" sz="2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endParaRPr lang="en-US" sz="18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0245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7A1FF1D6-8DE3-E738-8215-95D0998CDE0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5087" y="581660"/>
            <a:ext cx="3629025" cy="1249680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17B9A8A8-F5A5-4F44-C4CE-B9FBB18B79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54800" y="21209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7" name="Picture 32" descr="Facebook Logo and the History Behind ...">
            <a:extLst>
              <a:ext uri="{FF2B5EF4-FFF2-40B4-BE49-F238E27FC236}">
                <a16:creationId xmlns:a16="http://schemas.microsoft.com/office/drawing/2014/main" id="{364393CA-7C86-CAD6-0117-E20D1079EF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92902" y="1506856"/>
            <a:ext cx="4991100" cy="1625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6">
            <a:extLst>
              <a:ext uri="{FF2B5EF4-FFF2-40B4-BE49-F238E27FC236}">
                <a16:creationId xmlns:a16="http://schemas.microsoft.com/office/drawing/2014/main" id="{BD3CF3E5-F03F-8074-800D-71C3AB30D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2900" y="338836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29" name="Picture 31" descr="Instagram - Wikipedia">
            <a:extLst>
              <a:ext uri="{FF2B5EF4-FFF2-40B4-BE49-F238E27FC236}">
                <a16:creationId xmlns:a16="http://schemas.microsoft.com/office/drawing/2014/main" id="{00C8163C-12FF-83A6-C292-5C4CF1EDDA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r:link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92300" y="3216278"/>
            <a:ext cx="1638300" cy="1638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8">
            <a:extLst>
              <a:ext uri="{FF2B5EF4-FFF2-40B4-BE49-F238E27FC236}">
                <a16:creationId xmlns:a16="http://schemas.microsoft.com/office/drawing/2014/main" id="{9A356CE6-8213-17DC-1928-C70FA5F9CA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02300" y="4258311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031" name="Picture 33" descr="Logo of YouTube (2015-2017).svg - Wikipedia">
            <a:extLst>
              <a:ext uri="{FF2B5EF4-FFF2-40B4-BE49-F238E27FC236}">
                <a16:creationId xmlns:a16="http://schemas.microsoft.com/office/drawing/2014/main" id="{455F38C5-9637-525E-1E0C-AF1553061E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r:link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2300" y="4258311"/>
            <a:ext cx="3683000" cy="1536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092053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F73C75D9-EC88-3FAB-8184-C305EC2E908F}"/>
              </a:ext>
            </a:extLst>
          </p:cNvPr>
          <p:cNvSpPr txBox="1"/>
          <p:nvPr/>
        </p:nvSpPr>
        <p:spPr>
          <a:xfrm>
            <a:off x="609600" y="609600"/>
            <a:ext cx="11214100" cy="55656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Unit Award: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ALA Mission Focused Social Media Account 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Unit Award: 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Most Outstanding Unit Public Relations Program (per division)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Department Award: 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Best Department Public Relations (per division)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endParaRPr lang="en-US" sz="24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1125"/>
              </a:spcAft>
            </a:pPr>
            <a:r>
              <a:rPr lang="en-US" sz="2400" b="1" kern="100" dirty="0">
                <a:solidFill>
                  <a:srgbClr val="63646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National Awards Form Link:</a:t>
            </a:r>
            <a:r>
              <a:rPr lang="en-US" sz="2400" b="1" kern="100" dirty="0">
                <a:solidFill>
                  <a:srgbClr val="636466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 </a:t>
            </a: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en-US" sz="2400" b="1" u="sng" dirty="0">
                <a:solidFill>
                  <a:srgbClr val="023B79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hlinkClick r:id="rId2" tooltip="National Awards Form"/>
              </a:rPr>
              <a:t>https://www.legion-aux.org/National-Awards-Form</a:t>
            </a:r>
            <a:r>
              <a:rPr lang="en-US" sz="2400" b="1" dirty="0">
                <a:effectLst/>
              </a:rPr>
              <a:t> 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1457881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600B1291-9CF5-4CA0-22A3-A88570168CC7}"/>
              </a:ext>
            </a:extLst>
          </p:cNvPr>
          <p:cNvSpPr txBox="1"/>
          <p:nvPr/>
        </p:nvSpPr>
        <p:spPr>
          <a:xfrm>
            <a:off x="495300" y="381000"/>
            <a:ext cx="11290300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Reporting</a:t>
            </a:r>
            <a:endParaRPr lang="en-US" sz="2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How did you use social media and newspaper/magazine/written articles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	to promote events to members and the community?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Did you use the ALA’s PR Toolkit to assist in public relations?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Were ALA members branded at all events?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Were American Legion Family brochures available at events?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Were video conferences (Zoom, etc.) and/or newsletters used to keep 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212529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</a:t>
            </a:r>
            <a:r>
              <a:rPr lang="en-US" sz="2400" b="1" kern="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members informed?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2400" b="1" kern="0" dirty="0">
                <a:solidFill>
                  <a:srgbClr val="212529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	Was the community involved in ALA events?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sz="2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Send Pictures (In original form)</a:t>
            </a:r>
          </a:p>
        </p:txBody>
      </p:sp>
    </p:spTree>
    <p:extLst>
      <p:ext uri="{BB962C8B-B14F-4D97-AF65-F5344CB8AC3E}">
        <p14:creationId xmlns:p14="http://schemas.microsoft.com/office/powerpoint/2010/main" val="4360994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</TotalTime>
  <Words>180</Words>
  <Application>Microsoft Office PowerPoint</Application>
  <PresentationFormat>Widescreen</PresentationFormat>
  <Paragraphs>38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Elizabeth Shepherd</dc:creator>
  <cp:lastModifiedBy>Lisa Chaplin</cp:lastModifiedBy>
  <cp:revision>2</cp:revision>
  <dcterms:created xsi:type="dcterms:W3CDTF">2026-02-10T02:12:14Z</dcterms:created>
  <dcterms:modified xsi:type="dcterms:W3CDTF">2026-03-18T14:30:00Z</dcterms:modified>
</cp:coreProperties>
</file>