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9" r:id="rId3"/>
    <p:sldId id="266" r:id="rId4"/>
    <p:sldId id="256" r:id="rId5"/>
    <p:sldId id="257" r:id="rId6"/>
    <p:sldId id="258" r:id="rId7"/>
    <p:sldId id="268" r:id="rId8"/>
    <p:sldId id="26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5E6AFE-1771-4354-82B7-FF579F1EFF97}" v="205" dt="2026-02-24T00:05:43.9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sa Chaplin" userId="d1d1a143-2ad5-4087-9018-304144088031" providerId="ADAL" clId="{2C5E6AFE-1771-4354-82B7-FF579F1EFF97}"/>
    <pc:docChg chg="undo custSel addSld modSld">
      <pc:chgData name="Lisa Chaplin" userId="d1d1a143-2ad5-4087-9018-304144088031" providerId="ADAL" clId="{2C5E6AFE-1771-4354-82B7-FF579F1EFF97}" dt="2026-02-25T16:10:11.417" v="719" actId="20577"/>
      <pc:docMkLst>
        <pc:docMk/>
      </pc:docMkLst>
      <pc:sldChg chg="modSp mod">
        <pc:chgData name="Lisa Chaplin" userId="d1d1a143-2ad5-4087-9018-304144088031" providerId="ADAL" clId="{2C5E6AFE-1771-4354-82B7-FF579F1EFF97}" dt="2026-01-22T19:23:49.928" v="391" actId="27918"/>
        <pc:sldMkLst>
          <pc:docMk/>
          <pc:sldMk cId="2476054062" sldId="256"/>
        </pc:sldMkLst>
        <pc:graphicFrameChg chg="mod">
          <ac:chgData name="Lisa Chaplin" userId="d1d1a143-2ad5-4087-9018-304144088031" providerId="ADAL" clId="{2C5E6AFE-1771-4354-82B7-FF579F1EFF97}" dt="2026-01-18T18:07:11.274" v="26" actId="1957"/>
          <ac:graphicFrameMkLst>
            <pc:docMk/>
            <pc:sldMk cId="2476054062" sldId="256"/>
            <ac:graphicFrameMk id="6" creationId="{16AC906D-84D3-263F-BB22-0AE9CDEF4BB3}"/>
          </ac:graphicFrameMkLst>
        </pc:graphicFrameChg>
      </pc:sldChg>
      <pc:sldChg chg="mod">
        <pc:chgData name="Lisa Chaplin" userId="d1d1a143-2ad5-4087-9018-304144088031" providerId="ADAL" clId="{2C5E6AFE-1771-4354-82B7-FF579F1EFF97}" dt="2026-01-26T16:12:07.049" v="403" actId="27918"/>
        <pc:sldMkLst>
          <pc:docMk/>
          <pc:sldMk cId="3501669373" sldId="257"/>
        </pc:sldMkLst>
      </pc:sldChg>
      <pc:sldChg chg="mod">
        <pc:chgData name="Lisa Chaplin" userId="d1d1a143-2ad5-4087-9018-304144088031" providerId="ADAL" clId="{2C5E6AFE-1771-4354-82B7-FF579F1EFF97}" dt="2026-02-23T16:11:43.062" v="412" actId="27918"/>
        <pc:sldMkLst>
          <pc:docMk/>
          <pc:sldMk cId="1765528160" sldId="258"/>
        </pc:sldMkLst>
      </pc:sldChg>
      <pc:sldChg chg="addSp delSp modSp mod">
        <pc:chgData name="Lisa Chaplin" userId="d1d1a143-2ad5-4087-9018-304144088031" providerId="ADAL" clId="{2C5E6AFE-1771-4354-82B7-FF579F1EFF97}" dt="2026-01-18T20:52:44.468" v="364" actId="21"/>
        <pc:sldMkLst>
          <pc:docMk/>
          <pc:sldMk cId="3189026462" sldId="259"/>
        </pc:sldMkLst>
        <pc:spChg chg="mod">
          <ac:chgData name="Lisa Chaplin" userId="d1d1a143-2ad5-4087-9018-304144088031" providerId="ADAL" clId="{2C5E6AFE-1771-4354-82B7-FF579F1EFF97}" dt="2026-01-18T18:06:03.783" v="22" actId="20577"/>
          <ac:spMkLst>
            <pc:docMk/>
            <pc:sldMk cId="3189026462" sldId="259"/>
            <ac:spMk id="2" creationId="{2AD372D3-13F7-0EC9-EEE5-6C305D26F6B8}"/>
          </ac:spMkLst>
        </pc:spChg>
        <pc:spChg chg="mod">
          <ac:chgData name="Lisa Chaplin" userId="d1d1a143-2ad5-4087-9018-304144088031" providerId="ADAL" clId="{2C5E6AFE-1771-4354-82B7-FF579F1EFF97}" dt="2026-01-18T18:06:23.593" v="25" actId="255"/>
          <ac:spMkLst>
            <pc:docMk/>
            <pc:sldMk cId="3189026462" sldId="259"/>
            <ac:spMk id="3" creationId="{246D25EE-6C41-9AE7-C7FB-955C7E875690}"/>
          </ac:spMkLst>
        </pc:spChg>
        <pc:picChg chg="add del">
          <ac:chgData name="Lisa Chaplin" userId="d1d1a143-2ad5-4087-9018-304144088031" providerId="ADAL" clId="{2C5E6AFE-1771-4354-82B7-FF579F1EFF97}" dt="2026-01-18T20:52:44.468" v="364" actId="21"/>
          <ac:picMkLst>
            <pc:docMk/>
            <pc:sldMk cId="3189026462" sldId="259"/>
            <ac:picMk id="5" creationId="{D5B830DD-11B7-8492-7835-8C052A8A9172}"/>
          </ac:picMkLst>
        </pc:picChg>
      </pc:sldChg>
      <pc:sldChg chg="modSp mod">
        <pc:chgData name="Lisa Chaplin" userId="d1d1a143-2ad5-4087-9018-304144088031" providerId="ADAL" clId="{2C5E6AFE-1771-4354-82B7-FF579F1EFF97}" dt="2026-01-18T20:52:44.564" v="365" actId="14100"/>
        <pc:sldMkLst>
          <pc:docMk/>
          <pc:sldMk cId="939214098" sldId="266"/>
        </pc:sldMkLst>
        <pc:spChg chg="mod">
          <ac:chgData name="Lisa Chaplin" userId="d1d1a143-2ad5-4087-9018-304144088031" providerId="ADAL" clId="{2C5E6AFE-1771-4354-82B7-FF579F1EFF97}" dt="2026-01-18T20:52:44.564" v="365" actId="14100"/>
          <ac:spMkLst>
            <pc:docMk/>
            <pc:sldMk cId="939214098" sldId="266"/>
            <ac:spMk id="2" creationId="{F6E5FA83-FEFF-09B8-96A7-A07B37830FE9}"/>
          </ac:spMkLst>
        </pc:spChg>
        <pc:spChg chg="mod">
          <ac:chgData name="Lisa Chaplin" userId="d1d1a143-2ad5-4087-9018-304144088031" providerId="ADAL" clId="{2C5E6AFE-1771-4354-82B7-FF579F1EFF97}" dt="2026-01-18T18:05:28.335" v="0" actId="13926"/>
          <ac:spMkLst>
            <pc:docMk/>
            <pc:sldMk cId="939214098" sldId="266"/>
            <ac:spMk id="31" creationId="{10B00843-5056-C3AD-5607-21DEB7FFDBF4}"/>
          </ac:spMkLst>
        </pc:spChg>
      </pc:sldChg>
      <pc:sldChg chg="addSp delSp modSp new mod setBg modClrScheme chgLayout">
        <pc:chgData name="Lisa Chaplin" userId="d1d1a143-2ad5-4087-9018-304144088031" providerId="ADAL" clId="{2C5E6AFE-1771-4354-82B7-FF579F1EFF97}" dt="2026-02-25T16:10:11.417" v="719" actId="20577"/>
        <pc:sldMkLst>
          <pc:docMk/>
          <pc:sldMk cId="330697965" sldId="267"/>
        </pc:sldMkLst>
        <pc:spChg chg="add mod">
          <ac:chgData name="Lisa Chaplin" userId="d1d1a143-2ad5-4087-9018-304144088031" providerId="ADAL" clId="{2C5E6AFE-1771-4354-82B7-FF579F1EFF97}" dt="2026-02-25T16:08:46.028" v="675" actId="26606"/>
          <ac:spMkLst>
            <pc:docMk/>
            <pc:sldMk cId="330697965" sldId="267"/>
            <ac:spMk id="2" creationId="{F0C81181-EABC-CEDF-5CE5-FCA9BC715189}"/>
          </ac:spMkLst>
        </pc:spChg>
        <pc:spChg chg="add mod">
          <ac:chgData name="Lisa Chaplin" userId="d1d1a143-2ad5-4087-9018-304144088031" providerId="ADAL" clId="{2C5E6AFE-1771-4354-82B7-FF579F1EFF97}" dt="2026-02-25T16:10:11.417" v="719" actId="20577"/>
          <ac:spMkLst>
            <pc:docMk/>
            <pc:sldMk cId="330697965" sldId="267"/>
            <ac:spMk id="3" creationId="{B80672F1-0D88-F7D5-4364-63053E6E9F58}"/>
          </ac:spMkLst>
        </pc:spChg>
        <pc:spChg chg="add del">
          <ac:chgData name="Lisa Chaplin" userId="d1d1a143-2ad5-4087-9018-304144088031" providerId="ADAL" clId="{2C5E6AFE-1771-4354-82B7-FF579F1EFF97}" dt="2026-02-25T15:59:03.903" v="452" actId="26606"/>
          <ac:spMkLst>
            <pc:docMk/>
            <pc:sldMk cId="330697965" sldId="267"/>
            <ac:spMk id="8" creationId="{09588DA8-065E-4F6F-8EFD-43104AB2E0CF}"/>
          </ac:spMkLst>
        </pc:spChg>
        <pc:spChg chg="add del">
          <ac:chgData name="Lisa Chaplin" userId="d1d1a143-2ad5-4087-9018-304144088031" providerId="ADAL" clId="{2C5E6AFE-1771-4354-82B7-FF579F1EFF97}" dt="2026-02-25T15:59:03.903" v="452" actId="26606"/>
          <ac:spMkLst>
            <pc:docMk/>
            <pc:sldMk cId="330697965" sldId="267"/>
            <ac:spMk id="10" creationId="{C4285719-470E-454C-AF62-8323075F1F5B}"/>
          </ac:spMkLst>
        </pc:spChg>
        <pc:spChg chg="add del">
          <ac:chgData name="Lisa Chaplin" userId="d1d1a143-2ad5-4087-9018-304144088031" providerId="ADAL" clId="{2C5E6AFE-1771-4354-82B7-FF579F1EFF97}" dt="2026-02-25T15:59:03.903" v="452" actId="26606"/>
          <ac:spMkLst>
            <pc:docMk/>
            <pc:sldMk cId="330697965" sldId="267"/>
            <ac:spMk id="12" creationId="{CD9FE4EF-C4D8-49A0-B2FF-81D8DB7D8A24}"/>
          </ac:spMkLst>
        </pc:spChg>
        <pc:spChg chg="add del">
          <ac:chgData name="Lisa Chaplin" userId="d1d1a143-2ad5-4087-9018-304144088031" providerId="ADAL" clId="{2C5E6AFE-1771-4354-82B7-FF579F1EFF97}" dt="2026-02-25T15:59:03.903" v="452" actId="26606"/>
          <ac:spMkLst>
            <pc:docMk/>
            <pc:sldMk cId="330697965" sldId="267"/>
            <ac:spMk id="14" creationId="{4300840D-0A0B-4512-BACA-B439D5B9C57C}"/>
          </ac:spMkLst>
        </pc:spChg>
        <pc:spChg chg="add del">
          <ac:chgData name="Lisa Chaplin" userId="d1d1a143-2ad5-4087-9018-304144088031" providerId="ADAL" clId="{2C5E6AFE-1771-4354-82B7-FF579F1EFF97}" dt="2026-02-25T15:59:03.903" v="452" actId="26606"/>
          <ac:spMkLst>
            <pc:docMk/>
            <pc:sldMk cId="330697965" sldId="267"/>
            <ac:spMk id="16" creationId="{D2B78728-A580-49A7-84F9-6EF6F583ADE0}"/>
          </ac:spMkLst>
        </pc:spChg>
        <pc:spChg chg="add del">
          <ac:chgData name="Lisa Chaplin" userId="d1d1a143-2ad5-4087-9018-304144088031" providerId="ADAL" clId="{2C5E6AFE-1771-4354-82B7-FF579F1EFF97}" dt="2026-02-25T15:59:03.903" v="452" actId="26606"/>
          <ac:spMkLst>
            <pc:docMk/>
            <pc:sldMk cId="330697965" sldId="267"/>
            <ac:spMk id="18" creationId="{38FAA1A1-D861-433F-88FA-1E9D6FD31D11}"/>
          </ac:spMkLst>
        </pc:spChg>
        <pc:spChg chg="add del">
          <ac:chgData name="Lisa Chaplin" userId="d1d1a143-2ad5-4087-9018-304144088031" providerId="ADAL" clId="{2C5E6AFE-1771-4354-82B7-FF579F1EFF97}" dt="2026-02-25T15:59:03.903" v="452" actId="26606"/>
          <ac:spMkLst>
            <pc:docMk/>
            <pc:sldMk cId="330697965" sldId="267"/>
            <ac:spMk id="20" creationId="{8D71EDA1-87BF-4D5D-AB79-F346FD19278A}"/>
          </ac:spMkLst>
        </pc:spChg>
        <pc:spChg chg="add del">
          <ac:chgData name="Lisa Chaplin" userId="d1d1a143-2ad5-4087-9018-304144088031" providerId="ADAL" clId="{2C5E6AFE-1771-4354-82B7-FF579F1EFF97}" dt="2026-02-25T15:59:05.819" v="454" actId="26606"/>
          <ac:spMkLst>
            <pc:docMk/>
            <pc:sldMk cId="330697965" sldId="267"/>
            <ac:spMk id="22" creationId="{1B15ED52-F352-441B-82BF-E0EA34836D08}"/>
          </ac:spMkLst>
        </pc:spChg>
        <pc:spChg chg="add del">
          <ac:chgData name="Lisa Chaplin" userId="d1d1a143-2ad5-4087-9018-304144088031" providerId="ADAL" clId="{2C5E6AFE-1771-4354-82B7-FF579F1EFF97}" dt="2026-02-25T15:59:05.819" v="454" actId="26606"/>
          <ac:spMkLst>
            <pc:docMk/>
            <pc:sldMk cId="330697965" sldId="267"/>
            <ac:spMk id="23" creationId="{3B2E3793-BFE6-45A2-9B7B-E18844431C99}"/>
          </ac:spMkLst>
        </pc:spChg>
        <pc:spChg chg="add del">
          <ac:chgData name="Lisa Chaplin" userId="d1d1a143-2ad5-4087-9018-304144088031" providerId="ADAL" clId="{2C5E6AFE-1771-4354-82B7-FF579F1EFF97}" dt="2026-02-25T15:59:05.819" v="454" actId="26606"/>
          <ac:spMkLst>
            <pc:docMk/>
            <pc:sldMk cId="330697965" sldId="267"/>
            <ac:spMk id="24" creationId="{BC4C4868-CB8F-4AF9-9CDB-8108F2C19B67}"/>
          </ac:spMkLst>
        </pc:spChg>
        <pc:spChg chg="add del">
          <ac:chgData name="Lisa Chaplin" userId="d1d1a143-2ad5-4087-9018-304144088031" providerId="ADAL" clId="{2C5E6AFE-1771-4354-82B7-FF579F1EFF97}" dt="2026-02-25T15:59:05.819" v="454" actId="26606"/>
          <ac:spMkLst>
            <pc:docMk/>
            <pc:sldMk cId="330697965" sldId="267"/>
            <ac:spMk id="25" creationId="{375E0459-6403-40CD-989D-56A4407CA12E}"/>
          </ac:spMkLst>
        </pc:spChg>
        <pc:spChg chg="add del">
          <ac:chgData name="Lisa Chaplin" userId="d1d1a143-2ad5-4087-9018-304144088031" providerId="ADAL" clId="{2C5E6AFE-1771-4354-82B7-FF579F1EFF97}" dt="2026-02-25T15:59:05.819" v="454" actId="26606"/>
          <ac:spMkLst>
            <pc:docMk/>
            <pc:sldMk cId="330697965" sldId="267"/>
            <ac:spMk id="26" creationId="{53E5B1A8-3AC9-4BD1-9BBC-78CA94F2D1BA}"/>
          </ac:spMkLst>
        </pc:spChg>
        <pc:spChg chg="add del">
          <ac:chgData name="Lisa Chaplin" userId="d1d1a143-2ad5-4087-9018-304144088031" providerId="ADAL" clId="{2C5E6AFE-1771-4354-82B7-FF579F1EFF97}" dt="2026-02-25T16:08:46.028" v="675" actId="26606"/>
          <ac:spMkLst>
            <pc:docMk/>
            <pc:sldMk cId="330697965" sldId="267"/>
            <ac:spMk id="28" creationId="{09588DA8-065E-4F6F-8EFD-43104AB2E0CF}"/>
          </ac:spMkLst>
        </pc:spChg>
        <pc:spChg chg="add del">
          <ac:chgData name="Lisa Chaplin" userId="d1d1a143-2ad5-4087-9018-304144088031" providerId="ADAL" clId="{2C5E6AFE-1771-4354-82B7-FF579F1EFF97}" dt="2026-02-25T16:08:46.028" v="675" actId="26606"/>
          <ac:spMkLst>
            <pc:docMk/>
            <pc:sldMk cId="330697965" sldId="267"/>
            <ac:spMk id="29" creationId="{C4285719-470E-454C-AF62-8323075F1F5B}"/>
          </ac:spMkLst>
        </pc:spChg>
        <pc:spChg chg="add del">
          <ac:chgData name="Lisa Chaplin" userId="d1d1a143-2ad5-4087-9018-304144088031" providerId="ADAL" clId="{2C5E6AFE-1771-4354-82B7-FF579F1EFF97}" dt="2026-02-25T16:08:46.028" v="675" actId="26606"/>
          <ac:spMkLst>
            <pc:docMk/>
            <pc:sldMk cId="330697965" sldId="267"/>
            <ac:spMk id="30" creationId="{CD9FE4EF-C4D8-49A0-B2FF-81D8DB7D8A24}"/>
          </ac:spMkLst>
        </pc:spChg>
        <pc:spChg chg="add del">
          <ac:chgData name="Lisa Chaplin" userId="d1d1a143-2ad5-4087-9018-304144088031" providerId="ADAL" clId="{2C5E6AFE-1771-4354-82B7-FF579F1EFF97}" dt="2026-02-25T16:08:46.028" v="675" actId="26606"/>
          <ac:spMkLst>
            <pc:docMk/>
            <pc:sldMk cId="330697965" sldId="267"/>
            <ac:spMk id="31" creationId="{4300840D-0A0B-4512-BACA-B439D5B9C57C}"/>
          </ac:spMkLst>
        </pc:spChg>
        <pc:spChg chg="add del">
          <ac:chgData name="Lisa Chaplin" userId="d1d1a143-2ad5-4087-9018-304144088031" providerId="ADAL" clId="{2C5E6AFE-1771-4354-82B7-FF579F1EFF97}" dt="2026-02-25T16:08:46.028" v="675" actId="26606"/>
          <ac:spMkLst>
            <pc:docMk/>
            <pc:sldMk cId="330697965" sldId="267"/>
            <ac:spMk id="32" creationId="{D2B78728-A580-49A7-84F9-6EF6F583ADE0}"/>
          </ac:spMkLst>
        </pc:spChg>
        <pc:spChg chg="add del">
          <ac:chgData name="Lisa Chaplin" userId="d1d1a143-2ad5-4087-9018-304144088031" providerId="ADAL" clId="{2C5E6AFE-1771-4354-82B7-FF579F1EFF97}" dt="2026-02-25T16:08:46.028" v="675" actId="26606"/>
          <ac:spMkLst>
            <pc:docMk/>
            <pc:sldMk cId="330697965" sldId="267"/>
            <ac:spMk id="33" creationId="{38FAA1A1-D861-433F-88FA-1E9D6FD31D11}"/>
          </ac:spMkLst>
        </pc:spChg>
        <pc:spChg chg="add del">
          <ac:chgData name="Lisa Chaplin" userId="d1d1a143-2ad5-4087-9018-304144088031" providerId="ADAL" clId="{2C5E6AFE-1771-4354-82B7-FF579F1EFF97}" dt="2026-02-25T16:08:46.028" v="675" actId="26606"/>
          <ac:spMkLst>
            <pc:docMk/>
            <pc:sldMk cId="330697965" sldId="267"/>
            <ac:spMk id="34" creationId="{8D71EDA1-87BF-4D5D-AB79-F346FD19278A}"/>
          </ac:spMkLst>
        </pc:spChg>
        <pc:spChg chg="add del">
          <ac:chgData name="Lisa Chaplin" userId="d1d1a143-2ad5-4087-9018-304144088031" providerId="ADAL" clId="{2C5E6AFE-1771-4354-82B7-FF579F1EFF97}" dt="2026-02-25T16:08:46.028" v="675" actId="26606"/>
          <ac:spMkLst>
            <pc:docMk/>
            <pc:sldMk cId="330697965" sldId="267"/>
            <ac:spMk id="41" creationId="{245A9F99-D9B1-4094-A2E2-B90AC1DB7B9C}"/>
          </ac:spMkLst>
        </pc:spChg>
        <pc:spChg chg="add del">
          <ac:chgData name="Lisa Chaplin" userId="d1d1a143-2ad5-4087-9018-304144088031" providerId="ADAL" clId="{2C5E6AFE-1771-4354-82B7-FF579F1EFF97}" dt="2026-02-25T16:08:46.028" v="675" actId="26606"/>
          <ac:spMkLst>
            <pc:docMk/>
            <pc:sldMk cId="330697965" sldId="267"/>
            <ac:spMk id="43" creationId="{B7FAF607-473A-4A43-A23D-BBFF5C4117BB}"/>
          </ac:spMkLst>
        </pc:spChg>
        <pc:grpChg chg="add del">
          <ac:chgData name="Lisa Chaplin" userId="d1d1a143-2ad5-4087-9018-304144088031" providerId="ADAL" clId="{2C5E6AFE-1771-4354-82B7-FF579F1EFF97}" dt="2026-02-25T16:08:46.028" v="675" actId="26606"/>
          <ac:grpSpMkLst>
            <pc:docMk/>
            <pc:sldMk cId="330697965" sldId="267"/>
            <ac:grpSpMk id="45" creationId="{C5F6476F-D303-44D3-B30F-1BA348F0F64A}"/>
          </ac:grpSpMkLst>
        </pc:grpChg>
        <pc:picChg chg="add del">
          <ac:chgData name="Lisa Chaplin" userId="d1d1a143-2ad5-4087-9018-304144088031" providerId="ADAL" clId="{2C5E6AFE-1771-4354-82B7-FF579F1EFF97}" dt="2026-02-25T16:08:46.028" v="675" actId="26606"/>
          <ac:picMkLst>
            <pc:docMk/>
            <pc:sldMk cId="330697965" sldId="267"/>
            <ac:picMk id="38" creationId="{77E1E7A4-7A6E-A3BF-56D8-2D274EBA0FC2}"/>
          </ac:picMkLst>
        </pc:picChg>
      </pc:sldChg>
      <pc:sldChg chg="modSp mod">
        <pc:chgData name="Lisa Chaplin" userId="d1d1a143-2ad5-4087-9018-304144088031" providerId="ADAL" clId="{2C5E6AFE-1771-4354-82B7-FF579F1EFF97}" dt="2026-02-24T00:05:43.971" v="429" actId="20577"/>
        <pc:sldMkLst>
          <pc:docMk/>
          <pc:sldMk cId="3801732395" sldId="268"/>
        </pc:sldMkLst>
        <pc:graphicFrameChg chg="mod">
          <ac:chgData name="Lisa Chaplin" userId="d1d1a143-2ad5-4087-9018-304144088031" providerId="ADAL" clId="{2C5E6AFE-1771-4354-82B7-FF579F1EFF97}" dt="2026-02-24T00:05:43.971" v="429" actId="20577"/>
          <ac:graphicFrameMkLst>
            <pc:docMk/>
            <pc:sldMk cId="3801732395" sldId="268"/>
            <ac:graphicFrameMk id="6" creationId="{16AC906D-84D3-263F-BB22-0AE9CDEF4BB3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/>
              <a:t>Four Pillars</a:t>
            </a:r>
            <a:r>
              <a:rPr lang="en-US" b="1" baseline="0" dirty="0"/>
              <a:t> </a:t>
            </a:r>
            <a:r>
              <a:rPr lang="en-US" b="1" dirty="0"/>
              <a:t>Mid-year</a:t>
            </a:r>
            <a:r>
              <a:rPr lang="en-US" b="1" baseline="0" dirty="0"/>
              <a:t> Report Comparison</a:t>
            </a:r>
            <a:endParaRPr lang="en-US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Mid-year 2019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Americanism</c:v>
                </c:pt>
                <c:pt idx="1">
                  <c:v>Children and Youth</c:v>
                </c:pt>
                <c:pt idx="2">
                  <c:v>National Security</c:v>
                </c:pt>
                <c:pt idx="3">
                  <c:v>Veterans Affairs and Rehabilitation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28</c:v>
                </c:pt>
                <c:pt idx="1">
                  <c:v>22</c:v>
                </c:pt>
                <c:pt idx="2">
                  <c:v>17</c:v>
                </c:pt>
                <c:pt idx="3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DA-41C5-A51F-158A5470ED8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Mid-year 2020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Americanism</c:v>
                </c:pt>
                <c:pt idx="1">
                  <c:v>Children and Youth</c:v>
                </c:pt>
                <c:pt idx="2">
                  <c:v>National Security</c:v>
                </c:pt>
                <c:pt idx="3">
                  <c:v>Veterans Affairs and Rehabilitation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26</c:v>
                </c:pt>
                <c:pt idx="1">
                  <c:v>24</c:v>
                </c:pt>
                <c:pt idx="2">
                  <c:v>20</c:v>
                </c:pt>
                <c:pt idx="3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BDA-41C5-A51F-158A5470ED8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Mid-year 2022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Americanism</c:v>
                </c:pt>
                <c:pt idx="1">
                  <c:v>Children and Youth</c:v>
                </c:pt>
                <c:pt idx="2">
                  <c:v>National Security</c:v>
                </c:pt>
                <c:pt idx="3">
                  <c:v>Veterans Affairs and Rehabilitation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26</c:v>
                </c:pt>
                <c:pt idx="1">
                  <c:v>26</c:v>
                </c:pt>
                <c:pt idx="2">
                  <c:v>14</c:v>
                </c:pt>
                <c:pt idx="3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BDA-41C5-A51F-158A5470ED81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Mid-year 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Americanism</c:v>
                </c:pt>
                <c:pt idx="1">
                  <c:v>Children and Youth</c:v>
                </c:pt>
                <c:pt idx="2">
                  <c:v>National Security</c:v>
                </c:pt>
                <c:pt idx="3">
                  <c:v>Veterans Affairs and Rehabilitation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19</c:v>
                </c:pt>
                <c:pt idx="1">
                  <c:v>28</c:v>
                </c:pt>
                <c:pt idx="2">
                  <c:v>19</c:v>
                </c:pt>
                <c:pt idx="3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1D2-4F16-95D2-AB723F32C11A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Mid-year 2024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Americanism</c:v>
                </c:pt>
                <c:pt idx="1">
                  <c:v>Children and Youth</c:v>
                </c:pt>
                <c:pt idx="2">
                  <c:v>National Security</c:v>
                </c:pt>
                <c:pt idx="3">
                  <c:v>Veterans Affairs and Rehabilitation</c:v>
                </c:pt>
              </c:strCache>
            </c:strRef>
          </c:cat>
          <c:val>
            <c:numRef>
              <c:f>Sheet1!$F$2:$F$5</c:f>
              <c:numCache>
                <c:formatCode>General</c:formatCode>
                <c:ptCount val="4"/>
                <c:pt idx="0">
                  <c:v>25</c:v>
                </c:pt>
                <c:pt idx="1">
                  <c:v>20</c:v>
                </c:pt>
                <c:pt idx="2">
                  <c:v>-2</c:v>
                </c:pt>
                <c:pt idx="3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EC0-4B6F-8533-5D159E629397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Mid-year 2025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Americanism</c:v>
                </c:pt>
                <c:pt idx="1">
                  <c:v>Children and Youth</c:v>
                </c:pt>
                <c:pt idx="2">
                  <c:v>National Security</c:v>
                </c:pt>
                <c:pt idx="3">
                  <c:v>Veterans Affairs and Rehabilitation</c:v>
                </c:pt>
              </c:strCache>
            </c:strRef>
          </c:cat>
          <c:val>
            <c:numRef>
              <c:f>Sheet1!$G$2:$G$5</c:f>
              <c:numCache>
                <c:formatCode>General</c:formatCode>
                <c:ptCount val="4"/>
                <c:pt idx="0">
                  <c:v>15</c:v>
                </c:pt>
                <c:pt idx="1">
                  <c:v>25</c:v>
                </c:pt>
                <c:pt idx="2">
                  <c:v>14</c:v>
                </c:pt>
                <c:pt idx="3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EC0-4B6F-8533-5D159E629397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Total Units (2026)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Americanism</c:v>
                </c:pt>
                <c:pt idx="1">
                  <c:v>Children and Youth</c:v>
                </c:pt>
                <c:pt idx="2">
                  <c:v>National Security</c:v>
                </c:pt>
                <c:pt idx="3">
                  <c:v>Veterans Affairs and Rehabilitation</c:v>
                </c:pt>
              </c:strCache>
            </c:strRef>
          </c:cat>
          <c:val>
            <c:numRef>
              <c:f>Sheet1!$H$2:$H$5</c:f>
              <c:numCache>
                <c:formatCode>General</c:formatCode>
                <c:ptCount val="4"/>
                <c:pt idx="0">
                  <c:v>95</c:v>
                </c:pt>
                <c:pt idx="1">
                  <c:v>95</c:v>
                </c:pt>
                <c:pt idx="2">
                  <c:v>95</c:v>
                </c:pt>
                <c:pt idx="3">
                  <c:v>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EC0-4B6F-8533-5D159E6293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585696440"/>
        <c:axId val="585698080"/>
      </c:barChart>
      <c:catAx>
        <c:axId val="585696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5698080"/>
        <c:crosses val="autoZero"/>
        <c:auto val="1"/>
        <c:lblAlgn val="ctr"/>
        <c:lblOffset val="100"/>
        <c:noMultiLvlLbl val="0"/>
      </c:catAx>
      <c:valAx>
        <c:axId val="5856980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56964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/>
              <a:t>Mission Outreach Committees Mid-year Report Comparison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Mid-year 2019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ALA VGS</c:v>
                </c:pt>
                <c:pt idx="1">
                  <c:v>Community Service</c:v>
                </c:pt>
                <c:pt idx="2">
                  <c:v>Education</c:v>
                </c:pt>
                <c:pt idx="3">
                  <c:v>Junior Activities</c:v>
                </c:pt>
                <c:pt idx="4">
                  <c:v>Legislative</c:v>
                </c:pt>
                <c:pt idx="5">
                  <c:v>Poppy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30</c:v>
                </c:pt>
                <c:pt idx="1">
                  <c:v>24</c:v>
                </c:pt>
                <c:pt idx="2">
                  <c:v>20</c:v>
                </c:pt>
                <c:pt idx="3">
                  <c:v>15</c:v>
                </c:pt>
                <c:pt idx="4">
                  <c:v>14</c:v>
                </c:pt>
                <c:pt idx="5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D26-4487-8CA0-A86516D1F50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Mid-year 2020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ALA VGS</c:v>
                </c:pt>
                <c:pt idx="1">
                  <c:v>Community Service</c:v>
                </c:pt>
                <c:pt idx="2">
                  <c:v>Education</c:v>
                </c:pt>
                <c:pt idx="3">
                  <c:v>Junior Activities</c:v>
                </c:pt>
                <c:pt idx="4">
                  <c:v>Legislative</c:v>
                </c:pt>
                <c:pt idx="5">
                  <c:v>Poppy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30</c:v>
                </c:pt>
                <c:pt idx="1">
                  <c:v>31</c:v>
                </c:pt>
                <c:pt idx="2">
                  <c:v>16</c:v>
                </c:pt>
                <c:pt idx="3">
                  <c:v>14</c:v>
                </c:pt>
                <c:pt idx="4">
                  <c:v>10</c:v>
                </c:pt>
                <c:pt idx="5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D26-4487-8CA0-A86516D1F50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Mid-year 2022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ALA VGS</c:v>
                </c:pt>
                <c:pt idx="1">
                  <c:v>Community Service</c:v>
                </c:pt>
                <c:pt idx="2">
                  <c:v>Education</c:v>
                </c:pt>
                <c:pt idx="3">
                  <c:v>Junior Activities</c:v>
                </c:pt>
                <c:pt idx="4">
                  <c:v>Legislative</c:v>
                </c:pt>
                <c:pt idx="5">
                  <c:v>Poppy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14</c:v>
                </c:pt>
                <c:pt idx="1">
                  <c:v>26</c:v>
                </c:pt>
                <c:pt idx="2">
                  <c:v>22</c:v>
                </c:pt>
                <c:pt idx="3">
                  <c:v>13</c:v>
                </c:pt>
                <c:pt idx="4">
                  <c:v>19</c:v>
                </c:pt>
                <c:pt idx="5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D26-4487-8CA0-A86516D1F50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Mid-year 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ALA VGS</c:v>
                </c:pt>
                <c:pt idx="1">
                  <c:v>Community Service</c:v>
                </c:pt>
                <c:pt idx="2">
                  <c:v>Education</c:v>
                </c:pt>
                <c:pt idx="3">
                  <c:v>Junior Activities</c:v>
                </c:pt>
                <c:pt idx="4">
                  <c:v>Legislative</c:v>
                </c:pt>
                <c:pt idx="5">
                  <c:v>Poppy</c:v>
                </c:pt>
              </c:strCache>
            </c:strRef>
          </c:cat>
          <c:val>
            <c:numRef>
              <c:f>Sheet1!$E$2:$E$7</c:f>
              <c:numCache>
                <c:formatCode>General</c:formatCode>
                <c:ptCount val="6"/>
                <c:pt idx="0">
                  <c:v>12</c:v>
                </c:pt>
                <c:pt idx="1">
                  <c:v>-2</c:v>
                </c:pt>
                <c:pt idx="2">
                  <c:v>23</c:v>
                </c:pt>
                <c:pt idx="3">
                  <c:v>11</c:v>
                </c:pt>
                <c:pt idx="4">
                  <c:v>14</c:v>
                </c:pt>
                <c:pt idx="5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79F-439A-8A96-7A5BB2E096D7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Mid-year 2024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ALA VGS</c:v>
                </c:pt>
                <c:pt idx="1">
                  <c:v>Community Service</c:v>
                </c:pt>
                <c:pt idx="2">
                  <c:v>Education</c:v>
                </c:pt>
                <c:pt idx="3">
                  <c:v>Junior Activities</c:v>
                </c:pt>
                <c:pt idx="4">
                  <c:v>Legislative</c:v>
                </c:pt>
                <c:pt idx="5">
                  <c:v>Poppy</c:v>
                </c:pt>
              </c:strCache>
            </c:strRef>
          </c:cat>
          <c:val>
            <c:numRef>
              <c:f>Sheet1!$F$2:$F$7</c:f>
              <c:numCache>
                <c:formatCode>General</c:formatCode>
                <c:ptCount val="6"/>
                <c:pt idx="0">
                  <c:v>8</c:v>
                </c:pt>
                <c:pt idx="1">
                  <c:v>21</c:v>
                </c:pt>
                <c:pt idx="2">
                  <c:v>12</c:v>
                </c:pt>
                <c:pt idx="3">
                  <c:v>11</c:v>
                </c:pt>
                <c:pt idx="4">
                  <c:v>12</c:v>
                </c:pt>
                <c:pt idx="5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836-42A0-B867-5AC1E8B8D638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Mid-year 2025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ALA VGS</c:v>
                </c:pt>
                <c:pt idx="1">
                  <c:v>Community Service</c:v>
                </c:pt>
                <c:pt idx="2">
                  <c:v>Education</c:v>
                </c:pt>
                <c:pt idx="3">
                  <c:v>Junior Activities</c:v>
                </c:pt>
                <c:pt idx="4">
                  <c:v>Legislative</c:v>
                </c:pt>
                <c:pt idx="5">
                  <c:v>Poppy</c:v>
                </c:pt>
              </c:strCache>
            </c:strRef>
          </c:cat>
          <c:val>
            <c:numRef>
              <c:f>Sheet1!$G$2:$G$7</c:f>
              <c:numCache>
                <c:formatCode>General</c:formatCode>
                <c:ptCount val="6"/>
                <c:pt idx="0">
                  <c:v>-2</c:v>
                </c:pt>
                <c:pt idx="1">
                  <c:v>33</c:v>
                </c:pt>
                <c:pt idx="2">
                  <c:v>25</c:v>
                </c:pt>
                <c:pt idx="3">
                  <c:v>10</c:v>
                </c:pt>
                <c:pt idx="4">
                  <c:v>15</c:v>
                </c:pt>
                <c:pt idx="5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836-42A0-B867-5AC1E8B8D638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Total Units (2026)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ALA VGS</c:v>
                </c:pt>
                <c:pt idx="1">
                  <c:v>Community Service</c:v>
                </c:pt>
                <c:pt idx="2">
                  <c:v>Education</c:v>
                </c:pt>
                <c:pt idx="3">
                  <c:v>Junior Activities</c:v>
                </c:pt>
                <c:pt idx="4">
                  <c:v>Legislative</c:v>
                </c:pt>
                <c:pt idx="5">
                  <c:v>Poppy</c:v>
                </c:pt>
              </c:strCache>
            </c:strRef>
          </c:cat>
          <c:val>
            <c:numRef>
              <c:f>Sheet1!$H$2:$H$7</c:f>
              <c:numCache>
                <c:formatCode>General</c:formatCode>
                <c:ptCount val="6"/>
                <c:pt idx="0">
                  <c:v>95</c:v>
                </c:pt>
                <c:pt idx="1">
                  <c:v>95</c:v>
                </c:pt>
                <c:pt idx="2">
                  <c:v>95</c:v>
                </c:pt>
                <c:pt idx="3">
                  <c:v>31</c:v>
                </c:pt>
                <c:pt idx="4">
                  <c:v>95</c:v>
                </c:pt>
                <c:pt idx="5">
                  <c:v>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836-42A0-B867-5AC1E8B8D6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68679320"/>
        <c:axId val="368679648"/>
      </c:barChart>
      <c:catAx>
        <c:axId val="368679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8679648"/>
        <c:crosses val="autoZero"/>
        <c:auto val="1"/>
        <c:lblAlgn val="ctr"/>
        <c:lblOffset val="100"/>
        <c:noMultiLvlLbl val="0"/>
      </c:catAx>
      <c:valAx>
        <c:axId val="3686796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8679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/>
              <a:t>Member Support Committees Mid-year Report</a:t>
            </a:r>
            <a:r>
              <a:rPr lang="en-US" b="1" baseline="0" dirty="0"/>
              <a:t> Comparison</a:t>
            </a:r>
            <a:endParaRPr lang="en-US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Mid-year 2019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Auxiliary Emergency Fund</c:v>
                </c:pt>
                <c:pt idx="1">
                  <c:v>Leadership</c:v>
                </c:pt>
                <c:pt idx="2">
                  <c:v>Membership</c:v>
                </c:pt>
                <c:pt idx="3">
                  <c:v>Public Relations</c:v>
                </c:pt>
                <c:pt idx="4">
                  <c:v>Risk and Compliance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21</c:v>
                </c:pt>
                <c:pt idx="1">
                  <c:v>20</c:v>
                </c:pt>
                <c:pt idx="2">
                  <c:v>14</c:v>
                </c:pt>
                <c:pt idx="3">
                  <c:v>26</c:v>
                </c:pt>
                <c:pt idx="4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87D-4A68-A4C9-7965908B4CE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Mid-year 2020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Auxiliary Emergency Fund</c:v>
                </c:pt>
                <c:pt idx="1">
                  <c:v>Leadership</c:v>
                </c:pt>
                <c:pt idx="2">
                  <c:v>Membership</c:v>
                </c:pt>
                <c:pt idx="3">
                  <c:v>Public Relations</c:v>
                </c:pt>
                <c:pt idx="4">
                  <c:v>Risk and Compliance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23</c:v>
                </c:pt>
                <c:pt idx="1">
                  <c:v>15</c:v>
                </c:pt>
                <c:pt idx="2">
                  <c:v>15</c:v>
                </c:pt>
                <c:pt idx="3">
                  <c:v>18</c:v>
                </c:pt>
                <c:pt idx="4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87D-4A68-A4C9-7965908B4CE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Mid-year 2022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Auxiliary Emergency Fund</c:v>
                </c:pt>
                <c:pt idx="1">
                  <c:v>Leadership</c:v>
                </c:pt>
                <c:pt idx="2">
                  <c:v>Membership</c:v>
                </c:pt>
                <c:pt idx="3">
                  <c:v>Public Relations</c:v>
                </c:pt>
                <c:pt idx="4">
                  <c:v>Risk and Compliance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22</c:v>
                </c:pt>
                <c:pt idx="1">
                  <c:v>29</c:v>
                </c:pt>
                <c:pt idx="2">
                  <c:v>21</c:v>
                </c:pt>
                <c:pt idx="3">
                  <c:v>5</c:v>
                </c:pt>
                <c:pt idx="4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87D-4A68-A4C9-7965908B4CE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Mid-year 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Auxiliary Emergency Fund</c:v>
                </c:pt>
                <c:pt idx="1">
                  <c:v>Leadership</c:v>
                </c:pt>
                <c:pt idx="2">
                  <c:v>Membership</c:v>
                </c:pt>
                <c:pt idx="3">
                  <c:v>Public Relations</c:v>
                </c:pt>
                <c:pt idx="4">
                  <c:v>Risk and Compliance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5"/>
                <c:pt idx="0">
                  <c:v>10</c:v>
                </c:pt>
                <c:pt idx="1">
                  <c:v>21</c:v>
                </c:pt>
                <c:pt idx="2">
                  <c:v>-2</c:v>
                </c:pt>
                <c:pt idx="3">
                  <c:v>-2</c:v>
                </c:pt>
                <c:pt idx="4">
                  <c:v>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BF8-4DD0-A600-9E2366647E78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Mid-year 2024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Auxiliary Emergency Fund</c:v>
                </c:pt>
                <c:pt idx="1">
                  <c:v>Leadership</c:v>
                </c:pt>
                <c:pt idx="2">
                  <c:v>Membership</c:v>
                </c:pt>
                <c:pt idx="3">
                  <c:v>Public Relations</c:v>
                </c:pt>
                <c:pt idx="4">
                  <c:v>Risk and Compliance</c:v>
                </c:pt>
              </c:strCache>
            </c:strRef>
          </c:cat>
          <c:val>
            <c:numRef>
              <c:f>Sheet1!$F$2:$F$6</c:f>
              <c:numCache>
                <c:formatCode>General</c:formatCode>
                <c:ptCount val="5"/>
                <c:pt idx="0">
                  <c:v>14</c:v>
                </c:pt>
                <c:pt idx="1">
                  <c:v>17</c:v>
                </c:pt>
                <c:pt idx="2">
                  <c:v>17</c:v>
                </c:pt>
                <c:pt idx="3">
                  <c:v>18</c:v>
                </c:pt>
                <c:pt idx="4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80-40DF-B964-3265272FD6F4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Mid-year 2025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Auxiliary Emergency Fund</c:v>
                </c:pt>
                <c:pt idx="1">
                  <c:v>Leadership</c:v>
                </c:pt>
                <c:pt idx="2">
                  <c:v>Membership</c:v>
                </c:pt>
                <c:pt idx="3">
                  <c:v>Public Relations</c:v>
                </c:pt>
                <c:pt idx="4">
                  <c:v>Risk and Compliance</c:v>
                </c:pt>
              </c:strCache>
            </c:strRef>
          </c:cat>
          <c:val>
            <c:numRef>
              <c:f>Sheet1!$G$2:$G$6</c:f>
              <c:numCache>
                <c:formatCode>General</c:formatCode>
                <c:ptCount val="5"/>
                <c:pt idx="0">
                  <c:v>23</c:v>
                </c:pt>
                <c:pt idx="1">
                  <c:v>-2</c:v>
                </c:pt>
                <c:pt idx="2">
                  <c:v>-2</c:v>
                </c:pt>
                <c:pt idx="3">
                  <c:v>23</c:v>
                </c:pt>
                <c:pt idx="4">
                  <c:v>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B80-40DF-B964-3265272FD6F4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Total Units (2026)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Auxiliary Emergency Fund</c:v>
                </c:pt>
                <c:pt idx="1">
                  <c:v>Leadership</c:v>
                </c:pt>
                <c:pt idx="2">
                  <c:v>Membership</c:v>
                </c:pt>
                <c:pt idx="3">
                  <c:v>Public Relations</c:v>
                </c:pt>
                <c:pt idx="4">
                  <c:v>Risk and Compliance</c:v>
                </c:pt>
              </c:strCache>
            </c:strRef>
          </c:cat>
          <c:val>
            <c:numRef>
              <c:f>Sheet1!$H$2:$H$6</c:f>
              <c:numCache>
                <c:formatCode>General</c:formatCode>
                <c:ptCount val="5"/>
                <c:pt idx="0">
                  <c:v>95</c:v>
                </c:pt>
                <c:pt idx="1">
                  <c:v>95</c:v>
                </c:pt>
                <c:pt idx="2">
                  <c:v>95</c:v>
                </c:pt>
                <c:pt idx="3">
                  <c:v>95</c:v>
                </c:pt>
                <c:pt idx="4">
                  <c:v>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B80-40DF-B964-3265272FD6F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91158832"/>
        <c:axId val="691159816"/>
      </c:barChart>
      <c:catAx>
        <c:axId val="6911588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1159816"/>
        <c:crosses val="autoZero"/>
        <c:auto val="1"/>
        <c:lblAlgn val="ctr"/>
        <c:lblOffset val="100"/>
        <c:noMultiLvlLbl val="0"/>
      </c:catAx>
      <c:valAx>
        <c:axId val="6911598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11588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/>
              <a:t>Other - Mid-Year</a:t>
            </a:r>
            <a:r>
              <a:rPr lang="en-US" b="1" baseline="0"/>
              <a:t> </a:t>
            </a:r>
            <a:r>
              <a:rPr lang="en-US" b="1" baseline="0" dirty="0"/>
              <a:t>Report Comparison</a:t>
            </a:r>
            <a:endParaRPr lang="en-US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Mid-year 2019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Constitution &amp; Bylaws</c:v>
                </c:pt>
                <c:pt idx="1">
                  <c:v>Chaplain</c:v>
                </c:pt>
                <c:pt idx="2">
                  <c:v>Historian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-2</c:v>
                </c:pt>
                <c:pt idx="1">
                  <c:v>29</c:v>
                </c:pt>
                <c:pt idx="2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DA-41C5-A51F-158A5470ED8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Mid-year 2020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Constitution &amp; Bylaws</c:v>
                </c:pt>
                <c:pt idx="1">
                  <c:v>Chaplain</c:v>
                </c:pt>
                <c:pt idx="2">
                  <c:v>Historian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28</c:v>
                </c:pt>
                <c:pt idx="1">
                  <c:v>20</c:v>
                </c:pt>
                <c:pt idx="2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BDA-41C5-A51F-158A5470ED8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Mid-year 2022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Constitution &amp; Bylaws</c:v>
                </c:pt>
                <c:pt idx="1">
                  <c:v>Chaplain</c:v>
                </c:pt>
                <c:pt idx="2">
                  <c:v>Historian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26</c:v>
                </c:pt>
                <c:pt idx="1">
                  <c:v>-2</c:v>
                </c:pt>
                <c:pt idx="2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BDA-41C5-A51F-158A5470ED81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Mid-year 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Constitution &amp; Bylaws</c:v>
                </c:pt>
                <c:pt idx="1">
                  <c:v>Chaplain</c:v>
                </c:pt>
                <c:pt idx="2">
                  <c:v>Historian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23</c:v>
                </c:pt>
                <c:pt idx="1">
                  <c:v>17</c:v>
                </c:pt>
                <c:pt idx="2">
                  <c:v>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1D2-4F16-95D2-AB723F32C11A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Mid-year 2024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Constitution &amp; Bylaws</c:v>
                </c:pt>
                <c:pt idx="1">
                  <c:v>Chaplain</c:v>
                </c:pt>
                <c:pt idx="2">
                  <c:v>Historian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22</c:v>
                </c:pt>
                <c:pt idx="1">
                  <c:v>19</c:v>
                </c:pt>
                <c:pt idx="2">
                  <c:v>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EC0-4B6F-8533-5D159E629397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Mid-year 2025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Constitution &amp; Bylaws</c:v>
                </c:pt>
                <c:pt idx="1">
                  <c:v>Chaplain</c:v>
                </c:pt>
                <c:pt idx="2">
                  <c:v>Historian</c:v>
                </c:pt>
              </c:strCache>
            </c:strRef>
          </c:cat>
          <c:val>
            <c:numRef>
              <c:f>Sheet1!$G$2:$G$4</c:f>
              <c:numCache>
                <c:formatCode>General</c:formatCode>
                <c:ptCount val="3"/>
                <c:pt idx="0">
                  <c:v>26</c:v>
                </c:pt>
                <c:pt idx="2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EC0-4B6F-8533-5D159E629397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Total Units (2026)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Constitution &amp; Bylaws</c:v>
                </c:pt>
                <c:pt idx="1">
                  <c:v>Chaplain</c:v>
                </c:pt>
                <c:pt idx="2">
                  <c:v>Historian</c:v>
                </c:pt>
              </c:strCache>
            </c:strRef>
          </c:cat>
          <c:val>
            <c:numRef>
              <c:f>Sheet1!$H$2:$H$4</c:f>
              <c:numCache>
                <c:formatCode>General</c:formatCode>
                <c:ptCount val="3"/>
                <c:pt idx="0">
                  <c:v>95</c:v>
                </c:pt>
                <c:pt idx="1">
                  <c:v>95</c:v>
                </c:pt>
                <c:pt idx="2">
                  <c:v>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EC0-4B6F-8533-5D159E6293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585696440"/>
        <c:axId val="585698080"/>
      </c:barChart>
      <c:catAx>
        <c:axId val="585696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5698080"/>
        <c:crosses val="autoZero"/>
        <c:auto val="1"/>
        <c:lblAlgn val="ctr"/>
        <c:lblOffset val="100"/>
        <c:noMultiLvlLbl val="0"/>
      </c:catAx>
      <c:valAx>
        <c:axId val="5856980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56964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0.6549</cdr:x>
      <cdr:y>0.23909</cdr:y>
    </cdr:from>
    <cdr:to>
      <cdr:x>0.92939</cdr:x>
      <cdr:y>0.40013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D1AECFE0-AF8D-3558-EB03-35224B2260E0}"/>
            </a:ext>
          </a:extLst>
        </cdr:cNvPr>
        <cdr:cNvSpPr txBox="1"/>
      </cdr:nvSpPr>
      <cdr:spPr>
        <a:xfrm xmlns:a="http://schemas.openxmlformats.org/drawingml/2006/main">
          <a:off x="7141712" y="1331982"/>
          <a:ext cx="2993366" cy="8971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0.6648</cdr:x>
      <cdr:y>0.20038</cdr:y>
    </cdr:from>
    <cdr:to>
      <cdr:x>0.69565</cdr:x>
      <cdr:y>0.22051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652766D5-B578-CF0E-9728-2D1306FC9F05}"/>
            </a:ext>
          </a:extLst>
        </cdr:cNvPr>
        <cdr:cNvSpPr txBox="1"/>
      </cdr:nvSpPr>
      <cdr:spPr>
        <a:xfrm xmlns:a="http://schemas.openxmlformats.org/drawingml/2006/main">
          <a:off x="7249703" y="1116322"/>
          <a:ext cx="336430" cy="11214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91F5A-89DF-80BB-D2D4-D7C8648593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B8F518-8588-5CF9-CB6A-A6E92513C8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25827-60BF-E131-4835-BE9E338FC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CFB6D-0E95-489D-BE84-CBEF39B30AE9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8B002D-1922-81BF-46FE-ECB0D7319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4D330D-9BAC-2C88-CD97-5C20C5EDE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1817-F1B2-4660-925E-59665229AB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556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B44F2-3F08-391C-83A1-CEAFBA5962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F1AF55-7409-D36D-1FDE-640E0D9AC1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05D3B0-8B38-F914-5A36-5BF086915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CFB6D-0E95-489D-BE84-CBEF39B30AE9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D05B4B-1BCD-AE69-F34B-8CFB61ED1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7DEA8E-6AAC-7784-0754-17811178E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1817-F1B2-4660-925E-59665229AB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982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8DD7388-0014-D89E-66F5-F140511FCE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705796-85B8-1CFC-2BB9-D15BBF5327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A65A07-57D2-25EA-8AF6-78ADEC76C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CFB6D-0E95-489D-BE84-CBEF39B30AE9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418BF7-CBBC-48A6-5977-037594BBB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111DCC-62C2-84FB-ADB3-17C3E07B6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1817-F1B2-4660-925E-59665229AB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3454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78ACF-5A48-12C5-04A8-0990BA860D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2BFD16-E19A-C072-158B-2E14626C8D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BC765F-885D-D896-17DC-CD56DF8BB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40B3F-EFFE-45BF-B2FF-6BE776A4029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1DF004-4320-722A-11FD-9933FB049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74B9CE-0E04-14C1-0732-C17697F72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D457B-BEC0-42E7-BF2A-4A37990F2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0038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E758E0-B903-9364-BA55-4383F6B77E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DFCE4A-3A07-B13F-CEEE-E7A5A9D129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B378AB-252E-BAE5-EFAD-9497DFBA5A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40B3F-EFFE-45BF-B2FF-6BE776A4029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C85E70-05C4-448E-AE9F-E4BC7D1B1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CC1C48-0A89-F71F-F502-09820C187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D457B-BEC0-42E7-BF2A-4A37990F2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7782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0C6978-2A18-3B16-BA34-43C2666CE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A680D0-68FC-D193-2217-686A586D5C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7511BE-973C-D82C-403C-7022A59A8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40B3F-EFFE-45BF-B2FF-6BE776A4029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0A9FAB-C9D3-FD06-97CF-95E0FA1CA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C12DBD-D2CB-896E-6003-5DDA0E8FB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D457B-BEC0-42E7-BF2A-4A37990F2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7896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77B2D5-330D-5377-DF38-745481C45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40C7F-31CB-8826-2699-DFD8D2F718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1B0A87-27B7-83E0-178D-16C9A442A8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17CDF5-A8C4-60B1-005D-1D576035F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40B3F-EFFE-45BF-B2FF-6BE776A4029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6C9891-14EB-5D9F-B8F4-B90652F8C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5F8757-15FC-CC89-09E1-C1C5E7391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D457B-BEC0-42E7-BF2A-4A37990F2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6517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D37D7-EE3F-24D2-1588-174BF5E5AC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CB07CA-730B-173E-F068-084432E7FE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6302F7-7D2E-1E00-D146-76E98501B3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B9C1B9-0EA5-1710-1B75-B38BBA6F4A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83E547-CD81-AB4D-52CE-19ED656B2E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0F4572-E717-0117-FB60-8A2BF1B02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40B3F-EFFE-45BF-B2FF-6BE776A4029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DC9AB4-AF7C-A504-BF60-10D106435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3661B36-DB75-D449-B7D4-41F1A3F80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D457B-BEC0-42E7-BF2A-4A37990F2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7237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17100-B0DF-4892-2E11-C367304B6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DE11A7-1F53-1DA6-3DCA-0C728B95B9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40B3F-EFFE-45BF-B2FF-6BE776A4029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09FDAF-80A6-4CCC-9D06-9F7492D8E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8D86FB-73FB-B675-8042-AD10CFFE3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D457B-BEC0-42E7-BF2A-4A37990F2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5195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30A0965-8CC6-F933-89E7-DBFC662EA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40B3F-EFFE-45BF-B2FF-6BE776A4029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028D3B-F8D6-5D87-DFC3-E9521B3AF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CF177D-E501-0275-F4F9-38002EB9A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D457B-BEC0-42E7-BF2A-4A37990F2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2862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45EA54-0321-1FE0-B25B-5FB449E4C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9FD409-3BDE-F2DB-EB55-D191B8F5FD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825BB9-BC6C-0653-B506-6E5B6413C7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29A458-686B-CEE3-1818-9E4836E8D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40B3F-EFFE-45BF-B2FF-6BE776A4029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BA789B-1524-EF99-7269-A5AB1D5C1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E209D8-21A5-0DFD-271E-91027997F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D457B-BEC0-42E7-BF2A-4A37990F2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432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7A9BE-10DA-6ADB-7F25-2C695370B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DFD380-A941-32B9-0233-A8185E1947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648387-4E58-1C2A-19F4-480A76303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CFB6D-0E95-489D-BE84-CBEF39B30AE9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7A0059-180C-ED0C-E78B-4B0F329BE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8CD133-E685-8A9E-28F7-8EFD86E06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1817-F1B2-4660-925E-59665229AB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70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4147C-1C9D-21A6-C1C1-980F27C57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9E717B-2CF7-68AA-6A4B-C8065E129A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3BA37E-82BD-1A98-3648-989FE096BF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8A5F44-A065-5BB4-4B66-75AC7A45C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40B3F-EFFE-45BF-B2FF-6BE776A4029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895BFA-F2C4-40A8-4217-1A8CCD704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1CE7CD-10CC-6478-43CC-B33E3F36D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D457B-BEC0-42E7-BF2A-4A37990F2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7714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3B385C-AEA9-275D-76D2-BC7B61CBD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270F5C-3950-806B-440D-3CEB5E5FD1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844A64-DA8F-8BB2-30E5-FB74DA7A7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40B3F-EFFE-45BF-B2FF-6BE776A4029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A0383C-B6DB-EC5F-834C-D502C7B9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969C28-219F-6A5B-4F0A-E5CA67920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D457B-BEC0-42E7-BF2A-4A37990F2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9073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50A218-2A69-696E-006C-170D8A9C36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36941F-B616-C59D-0B33-EEAFA29CA9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E66BA4-493F-8DC2-8DE7-200C2DFAF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40B3F-EFFE-45BF-B2FF-6BE776A4029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9B157F-6F0F-462F-FEB6-12D1F3673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386D6E-B03E-E31B-3D0F-FE6C57383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D457B-BEC0-42E7-BF2A-4A37990F2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366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64A583-77F4-DD9E-A3CA-07A81BB7A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D189CE-B119-5F49-FC9E-4E0CF4BCBD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D1425-067D-F5DE-C9B5-2B0D2C32A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CFB6D-0E95-489D-BE84-CBEF39B30AE9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16C8B3-12D9-8003-F76D-A8BCB2384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224C40-8CA9-F9FD-6BDB-B47111303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1817-F1B2-4660-925E-59665229AB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209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C0C9D7-9496-CCE1-ADF9-CB18DE76C5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65CF63-727D-5A4A-D152-87059A0E98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26BA78-ECD3-931E-52C3-4E9D28B693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203EED-3DE9-A02D-C946-7006D3332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CFB6D-0E95-489D-BE84-CBEF39B30AE9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E2C390-AD55-1D91-00E5-B2B227E23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F425EA-A50A-FDEA-CE2B-FDDAD8217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1817-F1B2-4660-925E-59665229AB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221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93C1CB-ECB1-D1A7-496B-FB11E59F4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9A8437-1828-4D91-AD67-148C5C34AD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0404FD-7794-6486-8C2F-7AF7CCF3A5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5F1426-EB58-1302-4247-4D230AF968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73DBF36-3B25-F282-35B5-6DD0156797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CBEDFB2-2D76-FB6D-69A1-2E0BED431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CFB6D-0E95-489D-BE84-CBEF39B30AE9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CC4A9C4-801C-43DB-7F44-85D2A191B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DBF8AE7-2CBE-2632-92B4-6636BFBB0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1817-F1B2-4660-925E-59665229AB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92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09529-C716-EE5B-26BB-7AB9C6D68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C11223-1014-B280-DF57-8B5F5EEA1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CFB6D-0E95-489D-BE84-CBEF39B30AE9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DDF15B-DF64-EF4B-85F5-1861E031C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D8A963-2FB6-8692-6807-2ACBA1D78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1817-F1B2-4660-925E-59665229AB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554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104E16-2B53-8242-8386-ECA6959D1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CFB6D-0E95-489D-BE84-CBEF39B30AE9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444B2F3-1FF4-A283-5876-82691CE6D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2F5448-49BE-3022-3501-46181551E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1817-F1B2-4660-925E-59665229AB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25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8E843-F075-2F26-BDAE-881CFAB37A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CE7CB0-5EF3-5760-0881-4B51943BBE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C36DD6-04A0-91FC-7777-204543B6FF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3D9321-B678-74D6-D058-A7018D866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CFB6D-0E95-489D-BE84-CBEF39B30AE9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C6DD1A-0F63-887C-F4E3-F7E2939BC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793E65-A532-F2AC-1CEC-CE3E435C3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1817-F1B2-4660-925E-59665229AB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309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FC87F0-45DD-717D-7152-9C7C5CE9D5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C7260DA-4864-A255-04E3-CE266E2A80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C4399D-44EF-C64E-79BE-946A7AD639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69B8F4-E872-4FD3-E866-24218CD69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CFB6D-0E95-489D-BE84-CBEF39B30AE9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F07376-6705-C341-113A-BAD03F5D6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B69E83-F2A2-503D-32BD-DED98FD40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1817-F1B2-4660-925E-59665229AB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894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88FA8C-F906-F054-D3C5-9717533F6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429B30-C00D-017A-D05E-088026E4AC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B76B6B-AC04-3C0F-8429-587517A14A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8CFB6D-0E95-489D-BE84-CBEF39B30AE9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C0FF26-14E7-947C-C9C4-89F48D7515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B57D58-6892-34AA-92F4-A6CCC25A05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D11817-F1B2-4660-925E-59665229AB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311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096322-D2EA-B210-BC7F-DE8909D006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ACAC0C-9219-5B20-DC96-0339759E25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46824A-6BE9-D84D-83D5-4AAC73CE96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40B3F-EFFE-45BF-B2FF-6BE776A4029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395B96-A885-3283-BF07-85456C2665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1481DF-DAF0-BB9F-16E8-CA7120157F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7D457B-BEC0-42E7-BF2A-4A37990F2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448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1" name="Rectangle 80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9" name="Freeform: Shape 88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AD372D3-13F7-0EC9-EEE5-6C305D26F6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0041" y="2767106"/>
            <a:ext cx="2880828" cy="3071906"/>
          </a:xfrm>
        </p:spPr>
        <p:txBody>
          <a:bodyPr anchor="t">
            <a:normAutofit/>
          </a:bodyPr>
          <a:lstStyle/>
          <a:p>
            <a:pPr algn="l"/>
            <a:r>
              <a:rPr lang="en-US" sz="2200" dirty="0">
                <a:solidFill>
                  <a:srgbClr val="FFFFFF"/>
                </a:solidFill>
              </a:rPr>
              <a:t>American Legion Auxiliary </a:t>
            </a:r>
            <a:br>
              <a:rPr lang="en-US" sz="2200" dirty="0">
                <a:solidFill>
                  <a:srgbClr val="FFFFFF"/>
                </a:solidFill>
              </a:rPr>
            </a:br>
            <a:r>
              <a:rPr lang="en-US" sz="2200" dirty="0">
                <a:solidFill>
                  <a:srgbClr val="FFFFFF"/>
                </a:solidFill>
              </a:rPr>
              <a:t>Department of Virginia</a:t>
            </a:r>
            <a:br>
              <a:rPr lang="en-US" sz="2200" dirty="0">
                <a:solidFill>
                  <a:srgbClr val="FFFFFF"/>
                </a:solidFill>
              </a:rPr>
            </a:br>
            <a:r>
              <a:rPr lang="en-US" sz="2200" dirty="0">
                <a:solidFill>
                  <a:srgbClr val="FFFFFF"/>
                </a:solidFill>
              </a:rPr>
              <a:t>Strategic Plan:</a:t>
            </a:r>
            <a:br>
              <a:rPr lang="en-US" sz="2200" dirty="0">
                <a:solidFill>
                  <a:srgbClr val="FFFFFF"/>
                </a:solidFill>
              </a:rPr>
            </a:br>
            <a:r>
              <a:rPr lang="en-US" sz="2200" dirty="0">
                <a:solidFill>
                  <a:srgbClr val="FFFFFF"/>
                </a:solidFill>
              </a:rPr>
              <a:t>Mid-year Report Comparison</a:t>
            </a:r>
            <a:br>
              <a:rPr lang="en-US" sz="2200" dirty="0">
                <a:solidFill>
                  <a:srgbClr val="FFFFFF"/>
                </a:solidFill>
              </a:rPr>
            </a:br>
            <a:r>
              <a:rPr lang="en-US" sz="2200" dirty="0">
                <a:solidFill>
                  <a:srgbClr val="FFFFFF"/>
                </a:solidFill>
              </a:rPr>
              <a:t>Dec 2019 - 2025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6D25EE-6C41-9AE7-C7FB-955C7E8756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0042" y="806824"/>
            <a:ext cx="2919738" cy="1494117"/>
          </a:xfrm>
        </p:spPr>
        <p:txBody>
          <a:bodyPr anchor="b">
            <a:noAutofit/>
          </a:bodyPr>
          <a:lstStyle/>
          <a:p>
            <a:pPr algn="l"/>
            <a:r>
              <a:rPr lang="en-US" sz="3200" dirty="0">
                <a:solidFill>
                  <a:srgbClr val="FFFFFF"/>
                </a:solidFill>
              </a:rPr>
              <a:t>Spring Conference </a:t>
            </a:r>
          </a:p>
          <a:p>
            <a:pPr algn="l"/>
            <a:r>
              <a:rPr lang="en-US" sz="3200" dirty="0">
                <a:solidFill>
                  <a:srgbClr val="FFFFFF"/>
                </a:solidFill>
              </a:rPr>
              <a:t>March 2026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5B830DD-11B7-8492-7835-8C052A8A91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4502428" y="1653311"/>
            <a:ext cx="7225748" cy="3551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9026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E5FA83-FEFF-09B8-96A7-A07B37830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ctr"/>
            <a:r>
              <a:rPr lang="en-US" sz="4000" dirty="0">
                <a:solidFill>
                  <a:srgbClr val="FFFFFF"/>
                </a:solidFill>
              </a:rPr>
              <a:t>Department of Virginia Strategic Planning Goals</a:t>
            </a:r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10B00843-5056-C3AD-5607-21DEB7FFDB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US" sz="2000" dirty="0"/>
              <a:t>Goal 1: Cultivate a variety of mission engagement opportunities</a:t>
            </a:r>
          </a:p>
          <a:p>
            <a:r>
              <a:rPr lang="en-US" sz="2000" dirty="0"/>
              <a:t>Goal 2: Enhance organization effectiveness at all levels</a:t>
            </a:r>
          </a:p>
          <a:p>
            <a:pPr lvl="1"/>
            <a:r>
              <a:rPr lang="en-US" sz="1600" dirty="0"/>
              <a:t>Document organizational effectiveness</a:t>
            </a:r>
          </a:p>
          <a:p>
            <a:r>
              <a:rPr lang="en-US" sz="2000" dirty="0"/>
              <a:t>Goal 3: Recruit and retain members through mission engagement</a:t>
            </a:r>
          </a:p>
          <a:p>
            <a:r>
              <a:rPr lang="en-US" sz="2000" dirty="0"/>
              <a:t>Goal 4: Ensure financial stewardship of resources to maximize mission delivery</a:t>
            </a:r>
          </a:p>
          <a:p>
            <a:r>
              <a:rPr lang="en-US" sz="2000" dirty="0"/>
              <a:t>Goal 5: Enhance and foster the relationship with the American Legion Family</a:t>
            </a:r>
          </a:p>
        </p:txBody>
      </p:sp>
    </p:spTree>
    <p:extLst>
      <p:ext uri="{BB962C8B-B14F-4D97-AF65-F5344CB8AC3E}">
        <p14:creationId xmlns:p14="http://schemas.microsoft.com/office/powerpoint/2010/main" val="939214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16AC906D-84D3-263F-BB22-0AE9CDEF4BB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00956497"/>
              </p:ext>
            </p:extLst>
          </p:nvPr>
        </p:nvGraphicFramePr>
        <p:xfrm>
          <a:off x="643467" y="643467"/>
          <a:ext cx="10905066" cy="55710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76054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5AE4C38F-F730-8140-5021-91723621FB6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18367778"/>
              </p:ext>
            </p:extLst>
          </p:nvPr>
        </p:nvGraphicFramePr>
        <p:xfrm>
          <a:off x="643467" y="643467"/>
          <a:ext cx="10905066" cy="55710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016693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818D43F6-E8C6-44D2-8035-AC9D65C18DF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50176711"/>
              </p:ext>
            </p:extLst>
          </p:nvPr>
        </p:nvGraphicFramePr>
        <p:xfrm>
          <a:off x="643467" y="643467"/>
          <a:ext cx="10905066" cy="55710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65528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16AC906D-84D3-263F-BB22-0AE9CDEF4BB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16363451"/>
              </p:ext>
            </p:extLst>
          </p:nvPr>
        </p:nvGraphicFramePr>
        <p:xfrm>
          <a:off x="643467" y="643467"/>
          <a:ext cx="10905066" cy="55710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017323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C81181-EABC-CEDF-5CE5-FCA9BC7151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800">
                <a:solidFill>
                  <a:srgbClr val="FFFFFF"/>
                </a:solidFill>
              </a:rPr>
              <a:t>In closing…</a:t>
            </a:r>
            <a:endParaRPr lang="en-US" sz="4800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0672F1-0D88-F7D5-4364-63053E6E9F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  <a:ln w="57150">
            <a:solidFill>
              <a:srgbClr val="002060"/>
            </a:solidFill>
          </a:ln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4000" dirty="0"/>
              <a:t>It’s important to document and evaluate what we do and how we do it so that we can see where we are, and to guide planning for a successful and sustainable future.</a:t>
            </a:r>
          </a:p>
          <a:p>
            <a:pPr marL="0" indent="0">
              <a:buNone/>
            </a:pPr>
            <a:r>
              <a:rPr lang="en-US" sz="4000" dirty="0"/>
              <a:t>We need to be here…If not us then who?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06979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7874</TotalTime>
  <Words>158</Words>
  <Application>Microsoft Office PowerPoint</Application>
  <PresentationFormat>Widescreen</PresentationFormat>
  <Paragraphs>17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1_Office Theme</vt:lpstr>
      <vt:lpstr>American Legion Auxiliary  Department of Virginia Strategic Plan: Mid-year Report Comparison Dec 2019 - 2025</vt:lpstr>
      <vt:lpstr>Department of Virginia Strategic Planning Goals</vt:lpstr>
      <vt:lpstr>PowerPoint Presentation</vt:lpstr>
      <vt:lpstr>PowerPoint Presentation</vt:lpstr>
      <vt:lpstr>PowerPoint Presentation</vt:lpstr>
      <vt:lpstr>PowerPoint Presentation</vt:lpstr>
      <vt:lpstr>In closing…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Lisa Chaplin</dc:creator>
  <cp:lastModifiedBy>Lisa Chaplin</cp:lastModifiedBy>
  <cp:revision>14</cp:revision>
  <dcterms:created xsi:type="dcterms:W3CDTF">2022-12-29T16:58:41Z</dcterms:created>
  <dcterms:modified xsi:type="dcterms:W3CDTF">2026-02-25T16:10:26Z</dcterms:modified>
</cp:coreProperties>
</file>